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22410738" cy="39847838"/>
  <p:notesSz cx="6858000" cy="9144000"/>
  <p:defaultTextStyle>
    <a:defPPr marL="0" marR="0" indent="0" algn="l" defTabSz="914583"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1pPr>
    <a:lvl2pPr marL="0" marR="0" indent="355671"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2pPr>
    <a:lvl3pPr marL="0" marR="0" indent="711342"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3pPr>
    <a:lvl4pPr marL="0" marR="0" indent="1068601"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4pPr>
    <a:lvl5pPr marL="0" marR="0" indent="1422684"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5pPr>
    <a:lvl6pPr marL="0" marR="0" indent="2286457"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6pPr>
    <a:lvl7pPr marL="0" marR="0" indent="2743749"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7pPr>
    <a:lvl8pPr marL="0" marR="0" indent="3201040"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8pPr>
    <a:lvl9pPr marL="0" marR="0" indent="3658332" algn="l" defTabSz="914583" rtl="0" fontAlgn="auto" latinLnBrk="0" hangingPunct="0">
      <a:lnSpc>
        <a:spcPct val="100000"/>
      </a:lnSpc>
      <a:spcBef>
        <a:spcPts val="0"/>
      </a:spcBef>
      <a:spcAft>
        <a:spcPts val="0"/>
      </a:spcAft>
      <a:buClrTx/>
      <a:buSzTx/>
      <a:buFontTx/>
      <a:buNone/>
      <a:tabLst/>
      <a:defRPr kumimoji="0" sz="6401"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aj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Ref idx="maj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 d="100"/>
          <a:sy n="18" d="100"/>
        </p:scale>
        <p:origin x="354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cs-CZ"/>
  <c:roundedCorners val="0"/>
  <c:style val="2"/>
  <c:chart>
    <c:title>
      <c:tx>
        <c:rich>
          <a:bodyPr rot="0"/>
          <a:lstStyle/>
          <a:p>
            <a:pPr>
              <a:defRPr sz="4400" b="0" i="0" u="none" strike="noStrike">
                <a:solidFill>
                  <a:srgbClr val="2F2D55"/>
                </a:solidFill>
                <a:latin typeface="Arial"/>
              </a:defRPr>
            </a:pPr>
            <a:r>
              <a:rPr lang="cs-CZ" sz="4400" b="0" i="0" u="none" strike="noStrike">
                <a:solidFill>
                  <a:srgbClr val="2F2D55"/>
                </a:solidFill>
                <a:latin typeface="Arial"/>
              </a:rPr>
              <a:t>Title</a:t>
            </a:r>
          </a:p>
        </c:rich>
      </c:tx>
      <c:layout>
        <c:manualLayout>
          <c:xMode val="edge"/>
          <c:yMode val="edge"/>
          <c:x val="0.44293199999999999"/>
          <c:y val="0"/>
          <c:w val="0.114136"/>
          <c:h val="0.24310499999999999"/>
        </c:manualLayout>
      </c:layout>
      <c:overlay val="1"/>
      <c:spPr>
        <a:noFill/>
        <a:effectLst/>
      </c:spPr>
    </c:title>
    <c:autoTitleDeleted val="0"/>
    <c:plotArea>
      <c:layout>
        <c:manualLayout>
          <c:layoutTarget val="inner"/>
          <c:xMode val="edge"/>
          <c:yMode val="edge"/>
          <c:x val="7.2457400000000005E-2"/>
          <c:y val="0.24310499999999999"/>
          <c:w val="0.922543"/>
          <c:h val="0.49236000000000002"/>
        </c:manualLayout>
      </c:layout>
      <c:barChart>
        <c:barDir val="col"/>
        <c:grouping val="clustered"/>
        <c:varyColors val="0"/>
        <c:ser>
          <c:idx val="0"/>
          <c:order val="0"/>
          <c:tx>
            <c:strRef>
              <c:f>Sheet1!$B$1</c:f>
              <c:strCache>
                <c:ptCount val="1"/>
                <c:pt idx="0">
                  <c:v>Series 1</c:v>
                </c:pt>
              </c:strCache>
            </c:strRef>
          </c:tx>
          <c:spPr>
            <a:solidFill>
              <a:srgbClr val="5F5F5F"/>
            </a:solidFill>
            <a:ln w="12700" cap="flat">
              <a:noFill/>
              <a:miter lim="400000"/>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151-47FF-B4B1-796BA334B46E}"/>
            </c:ext>
          </c:extLst>
        </c:ser>
        <c:ser>
          <c:idx val="1"/>
          <c:order val="1"/>
          <c:tx>
            <c:strRef>
              <c:f>Sheet1!$C$1</c:f>
              <c:strCache>
                <c:ptCount val="1"/>
                <c:pt idx="0">
                  <c:v>Series 2</c:v>
                </c:pt>
              </c:strCache>
            </c:strRef>
          </c:tx>
          <c:spPr>
            <a:solidFill>
              <a:srgbClr val="B1B1B1"/>
            </a:solidFill>
            <a:ln w="12700" cap="flat">
              <a:noFill/>
              <a:miter lim="400000"/>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151-47FF-B4B1-796BA334B46E}"/>
            </c:ext>
          </c:extLst>
        </c:ser>
        <c:ser>
          <c:idx val="2"/>
          <c:order val="2"/>
          <c:tx>
            <c:strRef>
              <c:f>Sheet1!$D$1</c:f>
              <c:strCache>
                <c:ptCount val="1"/>
                <c:pt idx="0">
                  <c:v>Series 3</c:v>
                </c:pt>
              </c:strCache>
            </c:strRef>
          </c:tx>
          <c:spPr>
            <a:solidFill>
              <a:srgbClr val="888888"/>
            </a:solidFill>
            <a:ln w="12700" cap="flat">
              <a:noFill/>
              <a:miter lim="400000"/>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151-47FF-B4B1-796BA334B46E}"/>
            </c:ext>
          </c:extLst>
        </c:ser>
        <c:dLbls>
          <c:showLegendKey val="0"/>
          <c:showVal val="0"/>
          <c:showCatName val="0"/>
          <c:showSerName val="0"/>
          <c:showPercent val="0"/>
          <c:showBubbleSize val="0"/>
        </c:dLbls>
        <c:gapWidth val="219"/>
        <c:overlap val="-27"/>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D9D9D9"/>
            </a:solidFill>
            <a:prstDash val="solid"/>
            <a:round/>
          </a:ln>
        </c:spPr>
        <c:txPr>
          <a:bodyPr rot="0"/>
          <a:lstStyle/>
          <a:p>
            <a:pPr>
              <a:defRPr sz="2400" b="0" i="0" u="none" strike="noStrike">
                <a:solidFill>
                  <a:srgbClr val="2F2D55"/>
                </a:solidFill>
                <a:latin typeface="Arial"/>
              </a:defRPr>
            </a:pPr>
            <a:endParaRPr lang="cs-CZ"/>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D9D9D9"/>
              </a:solidFill>
              <a:prstDash val="solid"/>
              <a:round/>
            </a:ln>
          </c:spPr>
        </c:majorGridlines>
        <c:numFmt formatCode="0.#" sourceLinked="0"/>
        <c:majorTickMark val="none"/>
        <c:minorTickMark val="none"/>
        <c:tickLblPos val="nextTo"/>
        <c:spPr>
          <a:ln w="12700" cap="flat">
            <a:noFill/>
            <a:prstDash val="solid"/>
            <a:round/>
          </a:ln>
        </c:spPr>
        <c:txPr>
          <a:bodyPr rot="0"/>
          <a:lstStyle/>
          <a:p>
            <a:pPr>
              <a:defRPr sz="2400" b="0" i="0" u="none" strike="noStrike">
                <a:solidFill>
                  <a:srgbClr val="2F2D55"/>
                </a:solidFill>
                <a:latin typeface="Arial"/>
              </a:defRPr>
            </a:pPr>
            <a:endParaRPr lang="cs-CZ"/>
          </a:p>
        </c:txPr>
        <c:crossAx val="2094734552"/>
        <c:crosses val="autoZero"/>
        <c:crossBetween val="between"/>
        <c:majorUnit val="1.25"/>
        <c:minorUnit val="0.625"/>
      </c:valAx>
      <c:spPr>
        <a:noFill/>
        <a:ln w="12700" cap="flat">
          <a:noFill/>
          <a:miter lim="400000"/>
        </a:ln>
        <a:effectLst/>
      </c:spPr>
    </c:plotArea>
    <c:legend>
      <c:legendPos val="b"/>
      <c:layout>
        <c:manualLayout>
          <c:xMode val="edge"/>
          <c:yMode val="edge"/>
          <c:x val="1.9041200000000001E-2"/>
          <c:y val="0.90018799999999999"/>
          <c:w val="0.97085999999999995"/>
          <c:h val="9.98116E-2"/>
        </c:manualLayout>
      </c:layout>
      <c:overlay val="1"/>
      <c:spPr>
        <a:noFill/>
        <a:ln w="12700" cap="flat">
          <a:noFill/>
          <a:miter lim="400000"/>
        </a:ln>
        <a:effectLst/>
      </c:spPr>
      <c:txPr>
        <a:bodyPr rot="0"/>
        <a:lstStyle/>
        <a:p>
          <a:pPr>
            <a:defRPr sz="2400" b="0" i="0" u="none" strike="noStrike">
              <a:solidFill>
                <a:srgbClr val="2F2D55"/>
              </a:solidFill>
              <a:latin typeface="Arial"/>
            </a:defRPr>
          </a:pPr>
          <a:endParaRPr lang="cs-CZ"/>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2465388" y="685800"/>
            <a:ext cx="1927225"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rial"/>
      </a:defRPr>
    </a:lvl1pPr>
    <a:lvl2pPr indent="228646" latinLnBrk="0">
      <a:defRPr sz="1200">
        <a:latin typeface="+mj-lt"/>
        <a:ea typeface="+mj-ea"/>
        <a:cs typeface="+mj-cs"/>
        <a:sym typeface="Arial"/>
      </a:defRPr>
    </a:lvl2pPr>
    <a:lvl3pPr indent="457291" latinLnBrk="0">
      <a:defRPr sz="1200">
        <a:latin typeface="+mj-lt"/>
        <a:ea typeface="+mj-ea"/>
        <a:cs typeface="+mj-cs"/>
        <a:sym typeface="Arial"/>
      </a:defRPr>
    </a:lvl3pPr>
    <a:lvl4pPr indent="685937" latinLnBrk="0">
      <a:defRPr sz="1200">
        <a:latin typeface="+mj-lt"/>
        <a:ea typeface="+mj-ea"/>
        <a:cs typeface="+mj-cs"/>
        <a:sym typeface="Arial"/>
      </a:defRPr>
    </a:lvl4pPr>
    <a:lvl5pPr indent="914583" latinLnBrk="0">
      <a:defRPr sz="1200">
        <a:latin typeface="+mj-lt"/>
        <a:ea typeface="+mj-ea"/>
        <a:cs typeface="+mj-cs"/>
        <a:sym typeface="Arial"/>
      </a:defRPr>
    </a:lvl5pPr>
    <a:lvl6pPr indent="1143229" latinLnBrk="0">
      <a:defRPr sz="1200">
        <a:latin typeface="+mj-lt"/>
        <a:ea typeface="+mj-ea"/>
        <a:cs typeface="+mj-cs"/>
        <a:sym typeface="Arial"/>
      </a:defRPr>
    </a:lvl6pPr>
    <a:lvl7pPr indent="1371874" latinLnBrk="0">
      <a:defRPr sz="1200">
        <a:latin typeface="+mj-lt"/>
        <a:ea typeface="+mj-ea"/>
        <a:cs typeface="+mj-cs"/>
        <a:sym typeface="Arial"/>
      </a:defRPr>
    </a:lvl7pPr>
    <a:lvl8pPr indent="1600520" latinLnBrk="0">
      <a:defRPr sz="1200">
        <a:latin typeface="+mj-lt"/>
        <a:ea typeface="+mj-ea"/>
        <a:cs typeface="+mj-cs"/>
        <a:sym typeface="Arial"/>
      </a:defRPr>
    </a:lvl8pPr>
    <a:lvl9pPr indent="1829166" latinLnBrk="0">
      <a:defRPr sz="12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11" name="Text názvu"/>
          <p:cNvSpPr txBox="1">
            <a:spLocks noGrp="1"/>
          </p:cNvSpPr>
          <p:nvPr>
            <p:ph type="title"/>
          </p:nvPr>
        </p:nvSpPr>
        <p:spPr>
          <a:xfrm>
            <a:off x="1681943" y="12382495"/>
            <a:ext cx="19056381" cy="8542623"/>
          </a:xfrm>
          <a:prstGeom prst="rect">
            <a:avLst/>
          </a:prstGeom>
        </p:spPr>
        <p:txBody>
          <a:bodyPr/>
          <a:lstStyle/>
          <a:p>
            <a:r>
              <a:t>Text názvu</a:t>
            </a:r>
          </a:p>
        </p:txBody>
      </p:sp>
      <p:sp>
        <p:nvSpPr>
          <p:cNvPr id="12" name="Text úrovně 1…"/>
          <p:cNvSpPr txBox="1">
            <a:spLocks noGrp="1"/>
          </p:cNvSpPr>
          <p:nvPr>
            <p:ph type="body" sz="quarter" idx="1"/>
          </p:nvPr>
        </p:nvSpPr>
        <p:spPr>
          <a:xfrm>
            <a:off x="3362476" y="22585843"/>
            <a:ext cx="15695317" cy="10185771"/>
          </a:xfrm>
          <a:prstGeom prst="rect">
            <a:avLst/>
          </a:prstGeom>
        </p:spPr>
        <p:txBody>
          <a:bodyPr/>
          <a:lstStyle>
            <a:lvl1pPr marL="0" indent="0" algn="ctr">
              <a:buSzTx/>
              <a:buNone/>
            </a:lvl1pPr>
            <a:lvl2pPr marL="0" indent="424883" algn="ctr">
              <a:buSzTx/>
              <a:buNone/>
            </a:lvl2pPr>
            <a:lvl3pPr marL="0" indent="849766" algn="ctr">
              <a:buSzTx/>
              <a:buNone/>
            </a:lvl3pPr>
            <a:lvl4pPr marL="0" indent="1274649" algn="ctr">
              <a:buSzTx/>
              <a:buNone/>
            </a:lvl4pPr>
            <a:lvl5pPr marL="0" indent="1699531" algn="ctr">
              <a:buSzTx/>
              <a:buNone/>
            </a:lvl5pPr>
          </a:lstStyle>
          <a:p>
            <a:r>
              <a:t>Text úrovně 1</a:t>
            </a:r>
          </a:p>
          <a:p>
            <a:pPr lvl="1"/>
            <a:r>
              <a:t>Text úrovně 2</a:t>
            </a:r>
          </a:p>
          <a:p>
            <a:pPr lvl="2"/>
            <a:r>
              <a:t>Text úrovně 3</a:t>
            </a:r>
          </a:p>
          <a:p>
            <a:pPr lvl="3"/>
            <a:r>
              <a:t>Text úrovně 4</a:t>
            </a:r>
          </a:p>
          <a:p>
            <a:pPr lvl="4"/>
            <a:r>
              <a:t>Text úrovně 5</a:t>
            </a:r>
          </a:p>
        </p:txBody>
      </p:sp>
      <p:sp>
        <p:nvSpPr>
          <p:cNvPr id="13" name="Číslo snímku"/>
          <p:cNvSpPr txBox="1">
            <a:spLocks noGrp="1"/>
          </p:cNvSpPr>
          <p:nvPr>
            <p:ph type="sldNum" sz="quarter" idx="2"/>
          </p:nvPr>
        </p:nvSpPr>
        <p:spPr>
          <a:xfrm>
            <a:off x="15781148" y="36794543"/>
            <a:ext cx="279882" cy="276999"/>
          </a:xfrm>
          <a:prstGeom prst="rect">
            <a:avLst/>
          </a:prstGeom>
        </p:spPr>
        <p:txBody>
          <a:bodyPr anchor="ctr"/>
          <a:lstStyle>
            <a:lvl1pPr algn="r">
              <a:defRPr sz="1200"/>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Rubrik och innehåll">
    <p:spTree>
      <p:nvGrpSpPr>
        <p:cNvPr id="1" name=""/>
        <p:cNvGrpSpPr/>
        <p:nvPr/>
      </p:nvGrpSpPr>
      <p:grpSpPr>
        <a:xfrm>
          <a:off x="0" y="0"/>
          <a:ext cx="0" cy="0"/>
          <a:chOff x="0" y="0"/>
          <a:chExt cx="0" cy="0"/>
        </a:xfrm>
      </p:grpSpPr>
      <p:sp>
        <p:nvSpPr>
          <p:cNvPr id="20" name="Text názvu"/>
          <p:cNvSpPr txBox="1">
            <a:spLocks noGrp="1"/>
          </p:cNvSpPr>
          <p:nvPr>
            <p:ph type="title"/>
          </p:nvPr>
        </p:nvSpPr>
        <p:spPr>
          <a:prstGeom prst="rect">
            <a:avLst/>
          </a:prstGeom>
        </p:spPr>
        <p:txBody>
          <a:bodyPr/>
          <a:lstStyle/>
          <a:p>
            <a:r>
              <a:t>Text názvu</a:t>
            </a:r>
          </a:p>
        </p:txBody>
      </p:sp>
      <p:sp>
        <p:nvSpPr>
          <p:cNvPr id="21" name="Text úrovně 1…"/>
          <p:cNvSpPr txBox="1">
            <a:spLocks noGrp="1"/>
          </p:cNvSpPr>
          <p:nvPr>
            <p:ph type="body" idx="1"/>
          </p:nvPr>
        </p:nvSpPr>
        <p:spPr>
          <a:prstGeom prst="rect">
            <a:avLst/>
          </a:prstGeom>
        </p:spPr>
        <p:txBody>
          <a:bodyPr/>
          <a:lstStyle/>
          <a:p>
            <a:r>
              <a:t>Text úrovně 1</a:t>
            </a:r>
          </a:p>
          <a:p>
            <a:pPr lvl="1"/>
            <a:r>
              <a:t>Text úrovně 2</a:t>
            </a:r>
          </a:p>
          <a:p>
            <a:pPr lvl="2"/>
            <a:r>
              <a:t>Text úrovně 3</a:t>
            </a:r>
          </a:p>
          <a:p>
            <a:pPr lvl="3"/>
            <a:r>
              <a:t>Text úrovně 4</a:t>
            </a:r>
          </a:p>
          <a:p>
            <a:pPr lvl="4"/>
            <a:r>
              <a:t>Text úrovně 5</a:t>
            </a:r>
          </a:p>
        </p:txBody>
      </p:sp>
      <p:sp>
        <p:nvSpPr>
          <p:cNvPr id="22"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vsnittsrubrik">
    <p:spTree>
      <p:nvGrpSpPr>
        <p:cNvPr id="1" name=""/>
        <p:cNvGrpSpPr/>
        <p:nvPr/>
      </p:nvGrpSpPr>
      <p:grpSpPr>
        <a:xfrm>
          <a:off x="0" y="0"/>
          <a:ext cx="0" cy="0"/>
          <a:chOff x="0" y="0"/>
          <a:chExt cx="0" cy="0"/>
        </a:xfrm>
      </p:grpSpPr>
      <p:sp>
        <p:nvSpPr>
          <p:cNvPr id="29" name="Text názvu"/>
          <p:cNvSpPr txBox="1">
            <a:spLocks noGrp="1"/>
          </p:cNvSpPr>
          <p:nvPr>
            <p:ph type="title"/>
          </p:nvPr>
        </p:nvSpPr>
        <p:spPr>
          <a:xfrm>
            <a:off x="1770912" y="25612048"/>
            <a:ext cx="19057792" cy="7916996"/>
          </a:xfrm>
          <a:prstGeom prst="rect">
            <a:avLst/>
          </a:prstGeom>
        </p:spPr>
        <p:txBody>
          <a:bodyPr anchor="t"/>
          <a:lstStyle>
            <a:lvl1pPr algn="l">
              <a:defRPr sz="3701" b="1" cap="all"/>
            </a:lvl1pPr>
          </a:lstStyle>
          <a:p>
            <a:r>
              <a:t>Text názvu</a:t>
            </a:r>
          </a:p>
        </p:txBody>
      </p:sp>
      <p:sp>
        <p:nvSpPr>
          <p:cNvPr id="30" name="Text úrovně 1…"/>
          <p:cNvSpPr txBox="1">
            <a:spLocks noGrp="1"/>
          </p:cNvSpPr>
          <p:nvPr>
            <p:ph type="body" sz="quarter" idx="1"/>
          </p:nvPr>
        </p:nvSpPr>
        <p:spPr>
          <a:xfrm>
            <a:off x="1770912" y="16893691"/>
            <a:ext cx="19057792" cy="8718360"/>
          </a:xfrm>
          <a:prstGeom prst="rect">
            <a:avLst/>
          </a:prstGeom>
        </p:spPr>
        <p:txBody>
          <a:bodyPr anchor="b"/>
          <a:lstStyle>
            <a:lvl1pPr marL="0" indent="0">
              <a:spcBef>
                <a:spcPts val="400"/>
              </a:spcBef>
              <a:buSzTx/>
              <a:buNone/>
              <a:defRPr sz="1900"/>
            </a:lvl1pPr>
            <a:lvl2pPr marL="0" indent="424883">
              <a:spcBef>
                <a:spcPts val="400"/>
              </a:spcBef>
              <a:buSzTx/>
              <a:buNone/>
              <a:defRPr sz="1900"/>
            </a:lvl2pPr>
            <a:lvl3pPr marL="0" indent="849766">
              <a:spcBef>
                <a:spcPts val="400"/>
              </a:spcBef>
              <a:buSzTx/>
              <a:buNone/>
              <a:defRPr sz="1900"/>
            </a:lvl3pPr>
            <a:lvl4pPr marL="0" indent="1274649">
              <a:spcBef>
                <a:spcPts val="400"/>
              </a:spcBef>
              <a:buSzTx/>
              <a:buNone/>
              <a:defRPr sz="1900"/>
            </a:lvl4pPr>
            <a:lvl5pPr marL="0" indent="1699531">
              <a:spcBef>
                <a:spcPts val="400"/>
              </a:spcBef>
              <a:buSzTx/>
              <a:buNone/>
              <a:defRPr sz="1900"/>
            </a:lvl5pPr>
          </a:lstStyle>
          <a:p>
            <a:r>
              <a:t>Text úrovně 1</a:t>
            </a:r>
          </a:p>
          <a:p>
            <a:pPr lvl="1"/>
            <a:r>
              <a:t>Text úrovně 2</a:t>
            </a:r>
          </a:p>
          <a:p>
            <a:pPr lvl="2"/>
            <a:r>
              <a:t>Text úrovně 3</a:t>
            </a:r>
          </a:p>
          <a:p>
            <a:pPr lvl="3"/>
            <a:r>
              <a:t>Text úrovně 4</a:t>
            </a:r>
          </a:p>
          <a:p>
            <a:pPr lvl="4"/>
            <a:r>
              <a:t>Text úrovně 5</a:t>
            </a:r>
          </a:p>
        </p:txBody>
      </p:sp>
      <p:sp>
        <p:nvSpPr>
          <p:cNvPr id="31"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vå innehållsdelar">
    <p:spTree>
      <p:nvGrpSpPr>
        <p:cNvPr id="1" name=""/>
        <p:cNvGrpSpPr/>
        <p:nvPr/>
      </p:nvGrpSpPr>
      <p:grpSpPr>
        <a:xfrm>
          <a:off x="0" y="0"/>
          <a:ext cx="0" cy="0"/>
          <a:chOff x="0" y="0"/>
          <a:chExt cx="0" cy="0"/>
        </a:xfrm>
      </p:grpSpPr>
      <p:sp>
        <p:nvSpPr>
          <p:cNvPr id="38" name="Text názvu"/>
          <p:cNvSpPr txBox="1">
            <a:spLocks noGrp="1"/>
          </p:cNvSpPr>
          <p:nvPr>
            <p:ph type="title"/>
          </p:nvPr>
        </p:nvSpPr>
        <p:spPr>
          <a:prstGeom prst="rect">
            <a:avLst/>
          </a:prstGeom>
        </p:spPr>
        <p:txBody>
          <a:bodyPr/>
          <a:lstStyle/>
          <a:p>
            <a:r>
              <a:t>Text názvu</a:t>
            </a:r>
          </a:p>
        </p:txBody>
      </p:sp>
      <p:sp>
        <p:nvSpPr>
          <p:cNvPr id="39" name="Text úrovně 1…"/>
          <p:cNvSpPr txBox="1">
            <a:spLocks noGrp="1"/>
          </p:cNvSpPr>
          <p:nvPr>
            <p:ph type="body" sz="half" idx="1"/>
          </p:nvPr>
        </p:nvSpPr>
        <p:spPr>
          <a:xfrm>
            <a:off x="1121296" y="9300051"/>
            <a:ext cx="10021051" cy="26304457"/>
          </a:xfrm>
          <a:prstGeom prst="rect">
            <a:avLst/>
          </a:prstGeom>
        </p:spPr>
        <p:txBody>
          <a:bodyPr/>
          <a:lstStyle>
            <a:lvl1pPr>
              <a:spcBef>
                <a:spcPts val="600"/>
              </a:spcBef>
              <a:defRPr sz="2601"/>
            </a:lvl1pPr>
            <a:lvl2pPr marL="2771086" indent="-1145161">
              <a:spcBef>
                <a:spcPts val="600"/>
              </a:spcBef>
              <a:defRPr sz="2601"/>
            </a:lvl2pPr>
            <a:lvl3pPr marL="4360564" indent="-1110302">
              <a:spcBef>
                <a:spcPts val="600"/>
              </a:spcBef>
              <a:defRPr sz="2601"/>
            </a:lvl3pPr>
            <a:lvl4pPr marL="6194671" indent="-1318484">
              <a:spcBef>
                <a:spcPts val="600"/>
              </a:spcBef>
              <a:defRPr sz="2601"/>
            </a:lvl4pPr>
            <a:lvl5pPr marL="7819009" indent="-1318484">
              <a:spcBef>
                <a:spcPts val="600"/>
              </a:spcBef>
              <a:defRPr sz="2601"/>
            </a:lvl5pPr>
          </a:lstStyle>
          <a:p>
            <a:r>
              <a:t>Text úrovně 1</a:t>
            </a:r>
          </a:p>
          <a:p>
            <a:pPr lvl="1"/>
            <a:r>
              <a:t>Text úrovně 2</a:t>
            </a:r>
          </a:p>
          <a:p>
            <a:pPr lvl="2"/>
            <a:r>
              <a:t>Text úrovně 3</a:t>
            </a:r>
          </a:p>
          <a:p>
            <a:pPr lvl="3"/>
            <a:r>
              <a:t>Text úrovně 4</a:t>
            </a:r>
          </a:p>
          <a:p>
            <a:pPr lvl="4"/>
            <a:r>
              <a:t>Text úrovně 5</a:t>
            </a:r>
          </a:p>
        </p:txBody>
      </p:sp>
      <p:sp>
        <p:nvSpPr>
          <p:cNvPr id="40"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Jämförelse">
    <p:spTree>
      <p:nvGrpSpPr>
        <p:cNvPr id="1" name=""/>
        <p:cNvGrpSpPr/>
        <p:nvPr/>
      </p:nvGrpSpPr>
      <p:grpSpPr>
        <a:xfrm>
          <a:off x="0" y="0"/>
          <a:ext cx="0" cy="0"/>
          <a:chOff x="0" y="0"/>
          <a:chExt cx="0" cy="0"/>
        </a:xfrm>
      </p:grpSpPr>
      <p:sp>
        <p:nvSpPr>
          <p:cNvPr id="47" name="Text názvu"/>
          <p:cNvSpPr txBox="1">
            <a:spLocks noGrp="1"/>
          </p:cNvSpPr>
          <p:nvPr>
            <p:ph type="title"/>
          </p:nvPr>
        </p:nvSpPr>
        <p:spPr>
          <a:prstGeom prst="rect">
            <a:avLst/>
          </a:prstGeom>
        </p:spPr>
        <p:txBody>
          <a:bodyPr/>
          <a:lstStyle/>
          <a:p>
            <a:r>
              <a:t>Text názvu</a:t>
            </a:r>
          </a:p>
        </p:txBody>
      </p:sp>
      <p:sp>
        <p:nvSpPr>
          <p:cNvPr id="48" name="Text úrovně 1…"/>
          <p:cNvSpPr txBox="1">
            <a:spLocks noGrp="1"/>
          </p:cNvSpPr>
          <p:nvPr>
            <p:ph type="body" sz="quarter" idx="1"/>
          </p:nvPr>
        </p:nvSpPr>
        <p:spPr>
          <a:xfrm>
            <a:off x="1121297" y="8922217"/>
            <a:ext cx="9905251" cy="3718616"/>
          </a:xfrm>
          <a:prstGeom prst="rect">
            <a:avLst/>
          </a:prstGeom>
        </p:spPr>
        <p:txBody>
          <a:bodyPr anchor="b"/>
          <a:lstStyle>
            <a:lvl1pPr marL="0" indent="0">
              <a:spcBef>
                <a:spcPts val="500"/>
              </a:spcBef>
              <a:buSzTx/>
              <a:buNone/>
              <a:defRPr sz="2300" b="1"/>
            </a:lvl1pPr>
            <a:lvl2pPr marL="0" indent="424883">
              <a:spcBef>
                <a:spcPts val="500"/>
              </a:spcBef>
              <a:buSzTx/>
              <a:buNone/>
              <a:defRPr sz="2300" b="1"/>
            </a:lvl2pPr>
            <a:lvl3pPr marL="0" indent="849766">
              <a:spcBef>
                <a:spcPts val="500"/>
              </a:spcBef>
              <a:buSzTx/>
              <a:buNone/>
              <a:defRPr sz="2300" b="1"/>
            </a:lvl3pPr>
            <a:lvl4pPr marL="0" indent="1274649">
              <a:spcBef>
                <a:spcPts val="500"/>
              </a:spcBef>
              <a:buSzTx/>
              <a:buNone/>
              <a:defRPr sz="2300" b="1"/>
            </a:lvl4pPr>
            <a:lvl5pPr marL="0" indent="1699531">
              <a:spcBef>
                <a:spcPts val="500"/>
              </a:spcBef>
              <a:buSzTx/>
              <a:buNone/>
              <a:defRPr sz="2300" b="1"/>
            </a:lvl5pPr>
          </a:lstStyle>
          <a:p>
            <a:r>
              <a:t>Text úrovně 1</a:t>
            </a:r>
          </a:p>
          <a:p>
            <a:pPr lvl="1"/>
            <a:r>
              <a:t>Text úrovně 2</a:t>
            </a:r>
          </a:p>
          <a:p>
            <a:pPr lvl="2"/>
            <a:r>
              <a:t>Text úrovně 3</a:t>
            </a:r>
          </a:p>
          <a:p>
            <a:pPr lvl="3"/>
            <a:r>
              <a:t>Text úrovně 4</a:t>
            </a:r>
          </a:p>
          <a:p>
            <a:pPr lvl="4"/>
            <a:r>
              <a:t>Text úrovně 5</a:t>
            </a:r>
          </a:p>
        </p:txBody>
      </p:sp>
      <p:sp>
        <p:nvSpPr>
          <p:cNvPr id="49" name="Platshållare för text 4"/>
          <p:cNvSpPr>
            <a:spLocks noGrp="1"/>
          </p:cNvSpPr>
          <p:nvPr>
            <p:ph type="body" sz="quarter" idx="21"/>
          </p:nvPr>
        </p:nvSpPr>
        <p:spPr>
          <a:xfrm>
            <a:off x="11389485" y="8922216"/>
            <a:ext cx="9909487" cy="3718615"/>
          </a:xfrm>
          <a:prstGeom prst="rect">
            <a:avLst/>
          </a:prstGeom>
        </p:spPr>
        <p:txBody>
          <a:bodyPr anchor="b"/>
          <a:lstStyle>
            <a:lvl1pPr marL="0" indent="0">
              <a:spcBef>
                <a:spcPts val="500"/>
              </a:spcBef>
              <a:buSzTx/>
              <a:buNone/>
              <a:defRPr sz="2300" b="1"/>
            </a:lvl1pPr>
          </a:lstStyle>
          <a:p>
            <a:pPr marL="0" indent="0">
              <a:spcBef>
                <a:spcPts val="500"/>
              </a:spcBef>
              <a:buSzTx/>
              <a:buNone/>
              <a:defRPr sz="2300" b="1"/>
            </a:pPr>
            <a:endParaRPr/>
          </a:p>
        </p:txBody>
      </p:sp>
      <p:sp>
        <p:nvSpPr>
          <p:cNvPr id="50"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Endast rubrik">
    <p:spTree>
      <p:nvGrpSpPr>
        <p:cNvPr id="1" name=""/>
        <p:cNvGrpSpPr/>
        <p:nvPr/>
      </p:nvGrpSpPr>
      <p:grpSpPr>
        <a:xfrm>
          <a:off x="0" y="0"/>
          <a:ext cx="0" cy="0"/>
          <a:chOff x="0" y="0"/>
          <a:chExt cx="0" cy="0"/>
        </a:xfrm>
      </p:grpSpPr>
      <p:sp>
        <p:nvSpPr>
          <p:cNvPr id="57" name="Text názvu"/>
          <p:cNvSpPr txBox="1">
            <a:spLocks noGrp="1"/>
          </p:cNvSpPr>
          <p:nvPr>
            <p:ph type="title"/>
          </p:nvPr>
        </p:nvSpPr>
        <p:spPr>
          <a:prstGeom prst="rect">
            <a:avLst/>
          </a:prstGeom>
        </p:spPr>
        <p:txBody>
          <a:bodyPr/>
          <a:lstStyle/>
          <a:p>
            <a:r>
              <a:t>Text názvu</a:t>
            </a:r>
          </a:p>
        </p:txBody>
      </p:sp>
      <p:sp>
        <p:nvSpPr>
          <p:cNvPr id="58"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65"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nnehåll med bildtext">
    <p:spTree>
      <p:nvGrpSpPr>
        <p:cNvPr id="1" name=""/>
        <p:cNvGrpSpPr/>
        <p:nvPr/>
      </p:nvGrpSpPr>
      <p:grpSpPr>
        <a:xfrm>
          <a:off x="0" y="0"/>
          <a:ext cx="0" cy="0"/>
          <a:chOff x="0" y="0"/>
          <a:chExt cx="0" cy="0"/>
        </a:xfrm>
      </p:grpSpPr>
      <p:sp>
        <p:nvSpPr>
          <p:cNvPr id="72" name="Text názvu"/>
          <p:cNvSpPr txBox="1">
            <a:spLocks noGrp="1"/>
          </p:cNvSpPr>
          <p:nvPr>
            <p:ph type="title"/>
          </p:nvPr>
        </p:nvSpPr>
        <p:spPr>
          <a:xfrm>
            <a:off x="1121296" y="1586917"/>
            <a:ext cx="7375981" cy="6753609"/>
          </a:xfrm>
          <a:prstGeom prst="rect">
            <a:avLst/>
          </a:prstGeom>
        </p:spPr>
        <p:txBody>
          <a:bodyPr anchor="b"/>
          <a:lstStyle>
            <a:lvl1pPr algn="l">
              <a:defRPr sz="1900" b="1"/>
            </a:lvl1pPr>
          </a:lstStyle>
          <a:p>
            <a:r>
              <a:t>Text názvu</a:t>
            </a:r>
          </a:p>
        </p:txBody>
      </p:sp>
      <p:sp>
        <p:nvSpPr>
          <p:cNvPr id="73" name="Text úrovně 1…"/>
          <p:cNvSpPr txBox="1">
            <a:spLocks noGrp="1"/>
          </p:cNvSpPr>
          <p:nvPr>
            <p:ph type="body" idx="1"/>
          </p:nvPr>
        </p:nvSpPr>
        <p:spPr>
          <a:xfrm>
            <a:off x="8765598" y="1586917"/>
            <a:ext cx="12533375" cy="34017592"/>
          </a:xfrm>
          <a:prstGeom prst="rect">
            <a:avLst/>
          </a:prstGeom>
        </p:spPr>
        <p:txBody>
          <a:bodyPr/>
          <a:lstStyle>
            <a:lvl1pPr>
              <a:spcBef>
                <a:spcPts val="700"/>
              </a:spcBef>
              <a:defRPr sz="3001"/>
            </a:lvl1pPr>
            <a:lvl2pPr marL="2794803" indent="-1168878">
              <a:spcBef>
                <a:spcPts val="700"/>
              </a:spcBef>
              <a:defRPr sz="3001"/>
            </a:lvl2pPr>
            <a:lvl3pPr marL="4308577" indent="-1058315">
              <a:spcBef>
                <a:spcPts val="700"/>
              </a:spcBef>
              <a:defRPr sz="3001"/>
            </a:lvl3pPr>
            <a:lvl4pPr marL="6157305" indent="-1281118">
              <a:spcBef>
                <a:spcPts val="700"/>
              </a:spcBef>
              <a:defRPr sz="3001"/>
            </a:lvl4pPr>
            <a:lvl5pPr marL="7781643" indent="-1281118">
              <a:spcBef>
                <a:spcPts val="700"/>
              </a:spcBef>
              <a:defRPr sz="3001"/>
            </a:lvl5pPr>
          </a:lstStyle>
          <a:p>
            <a:r>
              <a:t>Text úrovně 1</a:t>
            </a:r>
          </a:p>
          <a:p>
            <a:pPr lvl="1"/>
            <a:r>
              <a:t>Text úrovně 2</a:t>
            </a:r>
          </a:p>
          <a:p>
            <a:pPr lvl="2"/>
            <a:r>
              <a:t>Text úrovně 3</a:t>
            </a:r>
          </a:p>
          <a:p>
            <a:pPr lvl="3"/>
            <a:r>
              <a:t>Text úrovně 4</a:t>
            </a:r>
          </a:p>
          <a:p>
            <a:pPr lvl="4"/>
            <a:r>
              <a:t>Text úrovně 5</a:t>
            </a:r>
          </a:p>
        </p:txBody>
      </p:sp>
      <p:sp>
        <p:nvSpPr>
          <p:cNvPr id="74" name="Platshållare för text 3"/>
          <p:cNvSpPr>
            <a:spLocks noGrp="1"/>
          </p:cNvSpPr>
          <p:nvPr>
            <p:ph type="body" sz="half" idx="21"/>
          </p:nvPr>
        </p:nvSpPr>
        <p:spPr>
          <a:xfrm>
            <a:off x="1121296" y="8340524"/>
            <a:ext cx="7375981" cy="27263985"/>
          </a:xfrm>
          <a:prstGeom prst="rect">
            <a:avLst/>
          </a:prstGeom>
        </p:spPr>
        <p:txBody>
          <a:bodyPr/>
          <a:lstStyle>
            <a:lvl1pPr marL="0" indent="0">
              <a:spcBef>
                <a:spcPts val="300"/>
              </a:spcBef>
              <a:buSzTx/>
              <a:buNone/>
              <a:defRPr sz="1300"/>
            </a:lvl1pPr>
          </a:lstStyle>
          <a:p>
            <a:pPr marL="0" indent="0">
              <a:spcBef>
                <a:spcPts val="300"/>
              </a:spcBef>
              <a:buSzTx/>
              <a:buNone/>
              <a:defRPr sz="1300"/>
            </a:pPr>
            <a:endParaRPr/>
          </a:p>
        </p:txBody>
      </p:sp>
      <p:sp>
        <p:nvSpPr>
          <p:cNvPr id="75"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ld med bildtext">
    <p:spTree>
      <p:nvGrpSpPr>
        <p:cNvPr id="1" name=""/>
        <p:cNvGrpSpPr/>
        <p:nvPr/>
      </p:nvGrpSpPr>
      <p:grpSpPr>
        <a:xfrm>
          <a:off x="0" y="0"/>
          <a:ext cx="0" cy="0"/>
          <a:chOff x="0" y="0"/>
          <a:chExt cx="0" cy="0"/>
        </a:xfrm>
      </p:grpSpPr>
      <p:sp>
        <p:nvSpPr>
          <p:cNvPr id="82" name="Text názvu"/>
          <p:cNvSpPr txBox="1">
            <a:spLocks noGrp="1"/>
          </p:cNvSpPr>
          <p:nvPr>
            <p:ph type="title"/>
          </p:nvPr>
        </p:nvSpPr>
        <p:spPr>
          <a:xfrm>
            <a:off x="4394803" y="27900159"/>
            <a:ext cx="13451314" cy="3293330"/>
          </a:xfrm>
          <a:prstGeom prst="rect">
            <a:avLst/>
          </a:prstGeom>
        </p:spPr>
        <p:txBody>
          <a:bodyPr anchor="b"/>
          <a:lstStyle>
            <a:lvl1pPr algn="l">
              <a:defRPr sz="1900" b="1"/>
            </a:lvl1pPr>
          </a:lstStyle>
          <a:p>
            <a:r>
              <a:t>Text názvu</a:t>
            </a:r>
          </a:p>
        </p:txBody>
      </p:sp>
      <p:sp>
        <p:nvSpPr>
          <p:cNvPr id="83" name="Platshållare för bild 2"/>
          <p:cNvSpPr>
            <a:spLocks noGrp="1"/>
          </p:cNvSpPr>
          <p:nvPr>
            <p:ph type="pic" sz="half" idx="21"/>
          </p:nvPr>
        </p:nvSpPr>
        <p:spPr>
          <a:xfrm>
            <a:off x="4394803" y="3562210"/>
            <a:ext cx="13451314" cy="23914420"/>
          </a:xfrm>
          <a:prstGeom prst="rect">
            <a:avLst/>
          </a:prstGeom>
        </p:spPr>
        <p:txBody>
          <a:bodyPr lIns="91439" tIns="45719" rIns="91439" bIns="45719">
            <a:noAutofit/>
          </a:bodyPr>
          <a:lstStyle/>
          <a:p>
            <a:endParaRPr/>
          </a:p>
        </p:txBody>
      </p:sp>
      <p:sp>
        <p:nvSpPr>
          <p:cNvPr id="84" name="Text úrovně 1…"/>
          <p:cNvSpPr txBox="1">
            <a:spLocks noGrp="1"/>
          </p:cNvSpPr>
          <p:nvPr>
            <p:ph type="body" sz="quarter" idx="1"/>
          </p:nvPr>
        </p:nvSpPr>
        <p:spPr>
          <a:xfrm>
            <a:off x="4394803" y="31193485"/>
            <a:ext cx="13451314" cy="4678145"/>
          </a:xfrm>
          <a:prstGeom prst="rect">
            <a:avLst/>
          </a:prstGeom>
        </p:spPr>
        <p:txBody>
          <a:bodyPr/>
          <a:lstStyle>
            <a:lvl1pPr marL="0" indent="0">
              <a:spcBef>
                <a:spcPts val="300"/>
              </a:spcBef>
              <a:buSzTx/>
              <a:buNone/>
              <a:defRPr sz="1300"/>
            </a:lvl1pPr>
            <a:lvl2pPr marL="0" indent="424883">
              <a:spcBef>
                <a:spcPts val="300"/>
              </a:spcBef>
              <a:buSzTx/>
              <a:buNone/>
              <a:defRPr sz="1300"/>
            </a:lvl2pPr>
            <a:lvl3pPr marL="0" indent="849766">
              <a:spcBef>
                <a:spcPts val="300"/>
              </a:spcBef>
              <a:buSzTx/>
              <a:buNone/>
              <a:defRPr sz="1300"/>
            </a:lvl3pPr>
            <a:lvl4pPr marL="0" indent="1274649">
              <a:spcBef>
                <a:spcPts val="300"/>
              </a:spcBef>
              <a:buSzTx/>
              <a:buNone/>
              <a:defRPr sz="1300"/>
            </a:lvl4pPr>
            <a:lvl5pPr marL="0" indent="1699531">
              <a:spcBef>
                <a:spcPts val="300"/>
              </a:spcBef>
              <a:buSzTx/>
              <a:buNone/>
              <a:defRPr sz="1300"/>
            </a:lvl5pPr>
          </a:lstStyle>
          <a:p>
            <a:r>
              <a:t>Text úrovně 1</a:t>
            </a:r>
          </a:p>
          <a:p>
            <a:pPr lvl="1"/>
            <a:r>
              <a:t>Text úrovně 2</a:t>
            </a:r>
          </a:p>
          <a:p>
            <a:pPr lvl="2"/>
            <a:r>
              <a:t>Text úrovně 3</a:t>
            </a:r>
          </a:p>
          <a:p>
            <a:pPr lvl="3"/>
            <a:r>
              <a:t>Text úrovně 4</a:t>
            </a:r>
          </a:p>
          <a:p>
            <a:pPr lvl="4"/>
            <a:r>
              <a:t>Text úrovně 5</a:t>
            </a:r>
          </a:p>
        </p:txBody>
      </p:sp>
      <p:sp>
        <p:nvSpPr>
          <p:cNvPr id="85"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
        <p:nvSpPr>
          <p:cNvPr id="2" name="Text názvu"/>
          <p:cNvSpPr txBox="1">
            <a:spLocks noGrp="1"/>
          </p:cNvSpPr>
          <p:nvPr>
            <p:ph type="title"/>
          </p:nvPr>
        </p:nvSpPr>
        <p:spPr>
          <a:xfrm>
            <a:off x="1121173" y="1595756"/>
            <a:ext cx="20177922" cy="66434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62484" tIns="162484" rIns="162484" bIns="162484" anchor="ctr">
            <a:normAutofit/>
          </a:bodyPr>
          <a:lstStyle/>
          <a:p>
            <a:r>
              <a:t>Text názvu</a:t>
            </a:r>
          </a:p>
        </p:txBody>
      </p:sp>
      <p:sp>
        <p:nvSpPr>
          <p:cNvPr id="3" name="Text úrovně 1…"/>
          <p:cNvSpPr txBox="1">
            <a:spLocks noGrp="1"/>
          </p:cNvSpPr>
          <p:nvPr>
            <p:ph type="body" idx="1"/>
          </p:nvPr>
        </p:nvSpPr>
        <p:spPr>
          <a:xfrm>
            <a:off x="1121173" y="9299841"/>
            <a:ext cx="20177922" cy="26303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62484" tIns="162484" rIns="162484" bIns="162484">
            <a:normAutofit/>
          </a:bodyPr>
          <a:lstStyle/>
          <a:p>
            <a:r>
              <a:t>Text úrovně 1</a:t>
            </a:r>
          </a:p>
          <a:p>
            <a:pPr lvl="1"/>
            <a:r>
              <a:t>Text úrovně 2</a:t>
            </a:r>
          </a:p>
          <a:p>
            <a:pPr lvl="2"/>
            <a:r>
              <a:t>Text úrovně 3</a:t>
            </a:r>
          </a:p>
          <a:p>
            <a:pPr lvl="3"/>
            <a:r>
              <a:t>Text úrovně 4</a:t>
            </a:r>
          </a:p>
          <a:p>
            <a:pPr lvl="4"/>
            <a:r>
              <a:t>Text úrovně 5</a:t>
            </a:r>
          </a:p>
        </p:txBody>
      </p:sp>
      <p:sp>
        <p:nvSpPr>
          <p:cNvPr id="4" name="Číslo snímku"/>
          <p:cNvSpPr txBox="1">
            <a:spLocks noGrp="1"/>
          </p:cNvSpPr>
          <p:nvPr>
            <p:ph type="sldNum" sz="quarter" idx="2"/>
          </p:nvPr>
        </p:nvSpPr>
        <p:spPr>
          <a:xfrm>
            <a:off x="16068016" y="36297481"/>
            <a:ext cx="1097414" cy="1077346"/>
          </a:xfrm>
          <a:prstGeom prst="rect">
            <a:avLst/>
          </a:prstGeom>
          <a:ln w="12700">
            <a:miter lim="400000"/>
          </a:ln>
        </p:spPr>
        <p:txBody>
          <a:bodyPr wrap="none" lIns="45719" rIns="45719">
            <a:spAutoFit/>
          </a:body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1pPr>
      <a:lvl2pPr marL="0" marR="0" indent="0"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2pPr>
      <a:lvl3pPr marL="0" marR="0" indent="0"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3pPr>
      <a:lvl4pPr marL="0" marR="0" indent="0"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4pPr>
      <a:lvl5pPr marL="0" marR="0" indent="0"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5pPr>
      <a:lvl6pPr marL="0" marR="0" indent="424883"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6pPr>
      <a:lvl7pPr marL="0" marR="0" indent="849766"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7pPr>
      <a:lvl8pPr marL="0" marR="0" indent="1274649"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8pPr>
      <a:lvl9pPr marL="0" marR="0" indent="1699531" algn="ctr" defTabSz="3248675" rtl="0" latinLnBrk="0">
        <a:lnSpc>
          <a:spcPct val="100000"/>
        </a:lnSpc>
        <a:spcBef>
          <a:spcPts val="0"/>
        </a:spcBef>
        <a:spcAft>
          <a:spcPts val="0"/>
        </a:spcAft>
        <a:buClrTx/>
        <a:buSzTx/>
        <a:buFontTx/>
        <a:buNone/>
        <a:tabLst/>
        <a:defRPr sz="15603" b="0" i="0" u="none" strike="noStrike" cap="none" spc="0" baseline="0">
          <a:solidFill>
            <a:srgbClr val="000000"/>
          </a:solidFill>
          <a:uFillTx/>
          <a:latin typeface="+mj-lt"/>
          <a:ea typeface="+mj-ea"/>
          <a:cs typeface="+mj-cs"/>
          <a:sym typeface="Arial"/>
        </a:defRPr>
      </a:lvl9pPr>
    </p:titleStyle>
    <p:bodyStyle>
      <a:lvl1pPr marL="1217856" marR="0" indent="-1217856"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1pPr>
      <a:lvl2pPr marL="2780776" marR="0" indent="-1154851"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2pPr>
      <a:lvl3pPr marL="4325805" marR="0" indent="-1075543"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3pPr>
      <a:lvl4pPr marL="6160864" marR="0" indent="-1284677"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4pPr>
      <a:lvl5pPr marL="7785202" marR="0" indent="-1284677"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5pPr>
      <a:lvl6pPr marL="8212066" marR="0" indent="-1287066"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6pPr>
      <a:lvl7pPr marL="8636949" marR="0" indent="-1287066"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7pPr>
      <a:lvl8pPr marL="9061832" marR="0" indent="-1287066"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8pPr>
      <a:lvl9pPr marL="9486714" marR="0" indent="-1287066" algn="l" defTabSz="3248675" rtl="0" latinLnBrk="0">
        <a:lnSpc>
          <a:spcPct val="100000"/>
        </a:lnSpc>
        <a:spcBef>
          <a:spcPts val="2701"/>
        </a:spcBef>
        <a:spcAft>
          <a:spcPts val="0"/>
        </a:spcAft>
        <a:buClrTx/>
        <a:buSzPct val="100000"/>
        <a:buFontTx/>
        <a:buChar char="»"/>
        <a:tabLst/>
        <a:defRPr sz="11402" b="0" i="0" u="none" strike="noStrike" cap="none" spc="0" baseline="0">
          <a:solidFill>
            <a:srgbClr val="000000"/>
          </a:solidFill>
          <a:uFillTx/>
          <a:latin typeface="+mj-lt"/>
          <a:ea typeface="+mj-ea"/>
          <a:cs typeface="+mj-cs"/>
          <a:sym typeface="Arial"/>
        </a:defRPr>
      </a:lvl9pPr>
    </p:bodyStyle>
    <p:otherStyle>
      <a:lvl1pPr marL="0" marR="0" indent="0"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1pPr>
      <a:lvl2pPr marL="0" marR="0" indent="355671"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2pPr>
      <a:lvl3pPr marL="0" marR="0" indent="711342"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3pPr>
      <a:lvl4pPr marL="0" marR="0" indent="1068601"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4pPr>
      <a:lvl5pPr marL="0" marR="0" indent="1422684"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5pPr>
      <a:lvl6pPr marL="0" marR="0" indent="2286457"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6pPr>
      <a:lvl7pPr marL="0" marR="0" indent="2743749"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7pPr>
      <a:lvl8pPr marL="0" marR="0" indent="3201040"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8pPr>
      <a:lvl9pPr marL="0" marR="0" indent="3658332" algn="l" defTabSz="914583" rtl="0" latinLnBrk="0">
        <a:lnSpc>
          <a:spcPct val="100000"/>
        </a:lnSpc>
        <a:spcBef>
          <a:spcPts val="0"/>
        </a:spcBef>
        <a:spcAft>
          <a:spcPts val="0"/>
        </a:spcAft>
        <a:buClrTx/>
        <a:buSzTx/>
        <a:buFontTx/>
        <a:buNone/>
        <a:tabLst/>
        <a:defRPr sz="6401"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chart" Target="../charts/char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1"/>
          <p:cNvSpPr/>
          <p:nvPr/>
        </p:nvSpPr>
        <p:spPr>
          <a:xfrm>
            <a:off x="403453" y="4083765"/>
            <a:ext cx="21667342" cy="4309286"/>
          </a:xfrm>
          <a:prstGeom prst="rect">
            <a:avLst/>
          </a:prstGeom>
          <a:solidFill>
            <a:srgbClr val="0EA1B3"/>
          </a:solidFill>
          <a:ln>
            <a:solidFill>
              <a:srgbClr val="000000"/>
            </a:solidFill>
          </a:ln>
        </p:spPr>
        <p:txBody>
          <a:bodyPr lIns="45728" rIns="45728"/>
          <a:lstStyle/>
          <a:p>
            <a:pPr defTabSz="2721519">
              <a:defRPr sz="5400"/>
            </a:pPr>
            <a:endParaRPr sz="5401"/>
          </a:p>
        </p:txBody>
      </p:sp>
      <p:sp>
        <p:nvSpPr>
          <p:cNvPr id="95" name="Rectangle 33"/>
          <p:cNvSpPr/>
          <p:nvPr/>
        </p:nvSpPr>
        <p:spPr>
          <a:xfrm>
            <a:off x="11583269" y="33618609"/>
            <a:ext cx="10473236" cy="2587124"/>
          </a:xfrm>
          <a:prstGeom prst="rect">
            <a:avLst/>
          </a:prstGeom>
          <a:solidFill>
            <a:srgbClr val="E6E6E6"/>
          </a:solidFill>
          <a:ln w="12700">
            <a:miter lim="400000"/>
          </a:ln>
        </p:spPr>
        <p:txBody>
          <a:bodyPr lIns="45728" rIns="45728"/>
          <a:lstStyle/>
          <a:p>
            <a:pPr defTabSz="2721763">
              <a:defRPr sz="5400">
                <a:ln w="9525" cap="flat">
                  <a:solidFill>
                    <a:schemeClr val="accent3">
                      <a:lumOff val="44000"/>
                    </a:schemeClr>
                  </a:solidFill>
                  <a:prstDash val="solid"/>
                  <a:round/>
                </a:ln>
              </a:defRPr>
            </a:pPr>
            <a:endParaRPr sz="5401"/>
          </a:p>
        </p:txBody>
      </p:sp>
      <p:sp>
        <p:nvSpPr>
          <p:cNvPr id="96" name="Rectangle 34"/>
          <p:cNvSpPr/>
          <p:nvPr/>
        </p:nvSpPr>
        <p:spPr>
          <a:xfrm>
            <a:off x="11583270" y="17948152"/>
            <a:ext cx="10514519" cy="15520730"/>
          </a:xfrm>
          <a:prstGeom prst="rect">
            <a:avLst/>
          </a:prstGeom>
          <a:solidFill>
            <a:srgbClr val="F2F2F2"/>
          </a:solidFill>
          <a:ln w="12700">
            <a:miter lim="400000"/>
          </a:ln>
        </p:spPr>
        <p:txBody>
          <a:bodyPr lIns="45728" rIns="45728"/>
          <a:lstStyle/>
          <a:p>
            <a:pPr>
              <a:defRPr sz="4400" b="1"/>
            </a:pPr>
            <a:endParaRPr sz="4401"/>
          </a:p>
        </p:txBody>
      </p:sp>
      <p:sp>
        <p:nvSpPr>
          <p:cNvPr id="97" name="Rectangle 35"/>
          <p:cNvSpPr/>
          <p:nvPr/>
        </p:nvSpPr>
        <p:spPr>
          <a:xfrm>
            <a:off x="322477" y="17876131"/>
            <a:ext cx="10514519" cy="18329602"/>
          </a:xfrm>
          <a:prstGeom prst="rect">
            <a:avLst/>
          </a:prstGeom>
          <a:solidFill>
            <a:srgbClr val="E6E6E6"/>
          </a:solidFill>
          <a:ln w="12700">
            <a:miter lim="400000"/>
          </a:ln>
        </p:spPr>
        <p:txBody>
          <a:bodyPr lIns="45728" rIns="45728"/>
          <a:lstStyle/>
          <a:p>
            <a:pPr defTabSz="2721763">
              <a:defRPr sz="5400">
                <a:ln w="9525" cap="flat">
                  <a:solidFill>
                    <a:schemeClr val="accent3">
                      <a:lumOff val="44000"/>
                    </a:schemeClr>
                  </a:solidFill>
                  <a:prstDash val="solid"/>
                  <a:round/>
                </a:ln>
              </a:defRPr>
            </a:pPr>
            <a:endParaRPr sz="5401"/>
          </a:p>
        </p:txBody>
      </p:sp>
      <p:sp>
        <p:nvSpPr>
          <p:cNvPr id="98" name="Rectangle 36"/>
          <p:cNvSpPr/>
          <p:nvPr/>
        </p:nvSpPr>
        <p:spPr>
          <a:xfrm>
            <a:off x="376462" y="8671744"/>
            <a:ext cx="21721327" cy="9024246"/>
          </a:xfrm>
          <a:prstGeom prst="rect">
            <a:avLst/>
          </a:prstGeom>
          <a:solidFill>
            <a:srgbClr val="9D2035"/>
          </a:solidFill>
          <a:ln w="12700">
            <a:miter lim="400000"/>
          </a:ln>
        </p:spPr>
        <p:txBody>
          <a:bodyPr lIns="45728" rIns="45728"/>
          <a:lstStyle/>
          <a:p>
            <a:pPr defTabSz="2721763">
              <a:defRPr sz="5400">
                <a:ln w="9525" cap="flat">
                  <a:solidFill>
                    <a:schemeClr val="accent3">
                      <a:lumOff val="44000"/>
                    </a:schemeClr>
                  </a:solidFill>
                  <a:prstDash val="solid"/>
                  <a:round/>
                </a:ln>
              </a:defRPr>
            </a:pPr>
            <a:endParaRPr sz="5401"/>
          </a:p>
        </p:txBody>
      </p:sp>
      <p:sp>
        <p:nvSpPr>
          <p:cNvPr id="99" name="Rectangle 38"/>
          <p:cNvSpPr/>
          <p:nvPr/>
        </p:nvSpPr>
        <p:spPr>
          <a:xfrm>
            <a:off x="335179" y="36349776"/>
            <a:ext cx="21721327" cy="401719"/>
          </a:xfrm>
          <a:prstGeom prst="rect">
            <a:avLst/>
          </a:prstGeom>
          <a:solidFill>
            <a:srgbClr val="0A4E7C"/>
          </a:solidFill>
          <a:ln w="12700">
            <a:miter lim="400000"/>
          </a:ln>
        </p:spPr>
        <p:txBody>
          <a:bodyPr lIns="45728" rIns="45728"/>
          <a:lstStyle/>
          <a:p>
            <a:pPr defTabSz="2721763">
              <a:defRPr sz="5400">
                <a:ln w="9525" cap="flat">
                  <a:solidFill>
                    <a:schemeClr val="accent3">
                      <a:lumOff val="44000"/>
                    </a:schemeClr>
                  </a:solidFill>
                  <a:prstDash val="solid"/>
                  <a:round/>
                </a:ln>
              </a:defRPr>
            </a:pPr>
            <a:endParaRPr sz="5401"/>
          </a:p>
        </p:txBody>
      </p:sp>
      <p:sp>
        <p:nvSpPr>
          <p:cNvPr id="100" name="Rectangle 5"/>
          <p:cNvSpPr txBox="1"/>
          <p:nvPr/>
        </p:nvSpPr>
        <p:spPr>
          <a:xfrm>
            <a:off x="398256" y="4250386"/>
            <a:ext cx="21677736" cy="23023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417" tIns="42417" rIns="42417" bIns="42417">
            <a:spAutoFit/>
          </a:bodyPr>
          <a:lstStyle/>
          <a:p>
            <a:pPr algn="ctr" defTabSz="3248675">
              <a:defRPr sz="7200">
                <a:solidFill>
                  <a:schemeClr val="accent3">
                    <a:lumOff val="44000"/>
                  </a:schemeClr>
                </a:solidFill>
              </a:defRPr>
            </a:pPr>
            <a:r>
              <a:rPr sz="7201"/>
              <a:t>Scientific ePoster template for PowerPoint. </a:t>
            </a:r>
            <a:endParaRPr sz="11402"/>
          </a:p>
          <a:p>
            <a:pPr algn="ctr" defTabSz="3248675">
              <a:defRPr sz="7200">
                <a:solidFill>
                  <a:schemeClr val="accent3">
                    <a:lumOff val="44000"/>
                  </a:schemeClr>
                </a:solidFill>
              </a:defRPr>
            </a:pPr>
            <a:r>
              <a:rPr sz="7201"/>
              <a:t>(Title: 72 pt, regular)</a:t>
            </a:r>
          </a:p>
        </p:txBody>
      </p:sp>
      <p:sp>
        <p:nvSpPr>
          <p:cNvPr id="101" name="Text Box 6"/>
          <p:cNvSpPr txBox="1"/>
          <p:nvPr/>
        </p:nvSpPr>
        <p:spPr>
          <a:xfrm>
            <a:off x="754197" y="6717925"/>
            <a:ext cx="21132996" cy="1505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783" tIns="66783" rIns="66783" bIns="66783">
            <a:spAutoFit/>
          </a:bodyPr>
          <a:lstStyle/>
          <a:p>
            <a:pPr defTabSz="841543">
              <a:spcBef>
                <a:spcPts val="600"/>
              </a:spcBef>
              <a:defRPr sz="2800">
                <a:solidFill>
                  <a:schemeClr val="accent3">
                    <a:lumOff val="44000"/>
                  </a:schemeClr>
                </a:solidFill>
              </a:defRPr>
            </a:pPr>
            <a:r>
              <a:rPr sz="2801"/>
              <a:t>Smith L</a:t>
            </a:r>
            <a:r>
              <a:rPr sz="2801">
                <a:latin typeface="Calibri"/>
                <a:ea typeface="Calibri"/>
                <a:cs typeface="Calibri"/>
                <a:sym typeface="Calibri"/>
              </a:rPr>
              <a:t>¹</a:t>
            </a:r>
            <a:r>
              <a:rPr sz="2801"/>
              <a:t>, Novak J</a:t>
            </a:r>
            <a:r>
              <a:rPr sz="2801">
                <a:latin typeface="Calibri"/>
                <a:ea typeface="Calibri"/>
                <a:cs typeface="Calibri"/>
                <a:sym typeface="Calibri"/>
              </a:rPr>
              <a:t>²</a:t>
            </a:r>
            <a:r>
              <a:rPr sz="2801"/>
              <a:t>, Hill R</a:t>
            </a:r>
            <a:r>
              <a:rPr sz="2801">
                <a:latin typeface="Calibri"/>
                <a:ea typeface="Calibri"/>
                <a:cs typeface="Calibri"/>
                <a:sym typeface="Calibri"/>
              </a:rPr>
              <a:t>³</a:t>
            </a:r>
            <a:r>
              <a:rPr sz="2801"/>
              <a:t> (28 pt regular)</a:t>
            </a:r>
          </a:p>
          <a:p>
            <a:pPr defTabSz="841543">
              <a:spcBef>
                <a:spcPts val="600"/>
              </a:spcBef>
              <a:defRPr sz="2800">
                <a:solidFill>
                  <a:schemeClr val="accent3">
                    <a:lumOff val="44000"/>
                  </a:schemeClr>
                </a:solidFill>
                <a:latin typeface="Calibri"/>
                <a:ea typeface="Calibri"/>
                <a:cs typeface="Calibri"/>
                <a:sym typeface="Calibri"/>
              </a:defRPr>
            </a:pPr>
            <a:r>
              <a:rPr sz="2801"/>
              <a:t>¹Institution Dep 1, Institution 1, City 1, Country 1; ²Institution Dep 2, Institution 2, City 2, Country 2; ³Institution Dep 3, Institution 3, City 3, Country 3;</a:t>
            </a:r>
          </a:p>
        </p:txBody>
      </p:sp>
      <p:sp>
        <p:nvSpPr>
          <p:cNvPr id="102" name="Text Box 8"/>
          <p:cNvSpPr txBox="1"/>
          <p:nvPr/>
        </p:nvSpPr>
        <p:spPr>
          <a:xfrm>
            <a:off x="9442667" y="8809763"/>
            <a:ext cx="11571715" cy="8399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3391" tIns="33391" rIns="33391" bIns="33391">
            <a:spAutoFit/>
          </a:bodyPr>
          <a:lstStyle/>
          <a:p>
            <a:pPr defTabSz="841543">
              <a:defRPr sz="3600" b="1">
                <a:solidFill>
                  <a:schemeClr val="accent3">
                    <a:lumOff val="44000"/>
                  </a:schemeClr>
                </a:solidFill>
              </a:defRPr>
            </a:pPr>
            <a:r>
              <a:rPr sz="3601" dirty="0"/>
              <a:t>This is an example of a </a:t>
            </a:r>
            <a:r>
              <a:rPr sz="3601" dirty="0" err="1"/>
              <a:t>ePoster</a:t>
            </a:r>
            <a:r>
              <a:rPr sz="3601" dirty="0"/>
              <a:t>. Please use the template regarding the format and size of the </a:t>
            </a:r>
            <a:r>
              <a:rPr sz="3601" dirty="0" err="1"/>
              <a:t>ePoster</a:t>
            </a:r>
            <a:r>
              <a:rPr sz="3601" dirty="0"/>
              <a:t>, but feel free to adjust areas, image and image size, etc. Your poster will be presented electronically on 50” screens.</a:t>
            </a:r>
            <a:endParaRPr sz="11402" dirty="0"/>
          </a:p>
          <a:p>
            <a:pPr defTabSz="841543">
              <a:defRPr sz="4100" b="1">
                <a:solidFill>
                  <a:schemeClr val="accent3">
                    <a:lumOff val="44000"/>
                  </a:schemeClr>
                </a:solidFill>
              </a:defRPr>
            </a:pPr>
            <a:endParaRPr sz="6601" dirty="0"/>
          </a:p>
          <a:p>
            <a:pPr defTabSz="841543">
              <a:defRPr sz="4400" b="1">
                <a:solidFill>
                  <a:schemeClr val="accent3">
                    <a:lumOff val="44000"/>
                  </a:schemeClr>
                </a:solidFill>
              </a:defRPr>
            </a:pPr>
            <a:r>
              <a:rPr sz="4401" dirty="0"/>
              <a:t>The conclusion first (headlines: 44 pt bold)</a:t>
            </a:r>
            <a:endParaRPr sz="4401" i="1" dirty="0"/>
          </a:p>
          <a:p>
            <a:pPr defTabSz="841543">
              <a:spcBef>
                <a:spcPts val="800"/>
              </a:spcBef>
              <a:defRPr sz="3400">
                <a:solidFill>
                  <a:schemeClr val="accent3">
                    <a:lumOff val="44000"/>
                  </a:schemeClr>
                </a:solidFill>
              </a:defRPr>
            </a:pPr>
            <a:r>
              <a:rPr sz="3401" dirty="0"/>
              <a:t>The purpose of a poster is to reach out with your message! Capture the reader's interest by starting with the most important thing! (You only have seconds). </a:t>
            </a:r>
            <a:endParaRPr sz="11402" dirty="0"/>
          </a:p>
          <a:p>
            <a:pPr defTabSz="841543">
              <a:spcBef>
                <a:spcPts val="800"/>
              </a:spcBef>
              <a:defRPr sz="3400">
                <a:solidFill>
                  <a:schemeClr val="accent3">
                    <a:lumOff val="44000"/>
                  </a:schemeClr>
                </a:solidFill>
              </a:defRPr>
            </a:pPr>
            <a:r>
              <a:rPr sz="3401" dirty="0"/>
              <a:t>Present what has been done, by whom and the results and conclusions. Keep it short. Too much text causes the message to be lost. Try to make sure the poster gives an airy impression. (Body text: 34 pt regular)</a:t>
            </a:r>
          </a:p>
        </p:txBody>
      </p:sp>
      <p:sp>
        <p:nvSpPr>
          <p:cNvPr id="103" name="Text Box 18"/>
          <p:cNvSpPr txBox="1"/>
          <p:nvPr/>
        </p:nvSpPr>
        <p:spPr>
          <a:xfrm>
            <a:off x="952997" y="17891115"/>
            <a:ext cx="9221722" cy="117581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723" tIns="66723" rIns="66723" bIns="66723">
            <a:spAutoFit/>
          </a:bodyPr>
          <a:lstStyle/>
          <a:p>
            <a:pPr defTabSz="841543">
              <a:spcBef>
                <a:spcPts val="1000"/>
              </a:spcBef>
              <a:defRPr sz="4400" b="1"/>
            </a:pPr>
            <a:r>
              <a:rPr sz="4401" dirty="0"/>
              <a:t>Introduction</a:t>
            </a:r>
            <a:endParaRPr sz="11402" dirty="0"/>
          </a:p>
          <a:p>
            <a:pPr defTabSz="841543">
              <a:spcBef>
                <a:spcPts val="800"/>
              </a:spcBef>
              <a:defRPr sz="3400"/>
            </a:pPr>
            <a:r>
              <a:rPr sz="3401" dirty="0"/>
              <a:t>Many posters are hard to read. Important results are often hidden in too many words. Do not try to bring in everything! Be logical - it's easier to follow the message.</a:t>
            </a:r>
            <a:endParaRPr sz="11402" dirty="0"/>
          </a:p>
          <a:p>
            <a:pPr defTabSz="841543">
              <a:spcBef>
                <a:spcPts val="2701"/>
              </a:spcBef>
              <a:defRPr sz="3400"/>
            </a:pPr>
            <a:endParaRPr sz="1800" dirty="0"/>
          </a:p>
          <a:p>
            <a:pPr defTabSz="841543">
              <a:spcBef>
                <a:spcPts val="1000"/>
              </a:spcBef>
              <a:defRPr sz="4400" b="1"/>
            </a:pPr>
            <a:r>
              <a:rPr sz="4401" dirty="0"/>
              <a:t>The aim/goal of the </a:t>
            </a:r>
            <a:r>
              <a:rPr sz="4401" dirty="0" err="1"/>
              <a:t>ePoster</a:t>
            </a:r>
            <a:endParaRPr sz="11402" dirty="0"/>
          </a:p>
          <a:p>
            <a:pPr defTabSz="841543">
              <a:spcBef>
                <a:spcPts val="800"/>
              </a:spcBef>
              <a:defRPr sz="3400"/>
            </a:pPr>
            <a:r>
              <a:rPr sz="3401" dirty="0"/>
              <a:t>Reach your audience! Grow interest, curiosity and attention. The poster should act as an ad and not as a report.</a:t>
            </a:r>
            <a:endParaRPr sz="11402" dirty="0"/>
          </a:p>
          <a:p>
            <a:pPr defTabSz="841543">
              <a:spcBef>
                <a:spcPts val="2701"/>
              </a:spcBef>
              <a:defRPr sz="3400"/>
            </a:pPr>
            <a:endParaRPr sz="1800" dirty="0"/>
          </a:p>
          <a:p>
            <a:pPr defTabSz="841543">
              <a:spcBef>
                <a:spcPts val="1000"/>
              </a:spcBef>
              <a:defRPr sz="4400" b="1"/>
            </a:pPr>
            <a:r>
              <a:rPr sz="4401" dirty="0"/>
              <a:t>Methods/ Use images</a:t>
            </a:r>
            <a:endParaRPr sz="11402" dirty="0"/>
          </a:p>
          <a:p>
            <a:pPr defTabSz="841543">
              <a:spcBef>
                <a:spcPts val="800"/>
              </a:spcBef>
              <a:defRPr sz="3400"/>
            </a:pPr>
            <a:r>
              <a:rPr sz="3401" dirty="0"/>
              <a:t>Illustrative images allow you to remove unnecessary text. Photos capture the interest! If you do not have pictures, it's definitely worth taking a little extra effort to get it.</a:t>
            </a:r>
            <a:endParaRPr sz="11402" dirty="0"/>
          </a:p>
          <a:p>
            <a:pPr defTabSz="841543">
              <a:spcBef>
                <a:spcPts val="2701"/>
              </a:spcBef>
              <a:defRPr sz="3400"/>
            </a:pPr>
            <a:endParaRPr sz="1800" dirty="0"/>
          </a:p>
          <a:p>
            <a:pPr defTabSz="841543">
              <a:spcBef>
                <a:spcPts val="1000"/>
              </a:spcBef>
              <a:defRPr sz="4400" b="1"/>
            </a:pPr>
            <a:r>
              <a:rPr sz="4401" dirty="0"/>
              <a:t>Layout, Photography and Printing</a:t>
            </a:r>
            <a:endParaRPr sz="11402" dirty="0"/>
          </a:p>
          <a:p>
            <a:pPr defTabSz="841543">
              <a:spcBef>
                <a:spcPts val="800"/>
              </a:spcBef>
              <a:defRPr sz="3400"/>
            </a:pPr>
            <a:r>
              <a:rPr sz="3401" dirty="0"/>
              <a:t>Do not underestimate the layout! </a:t>
            </a:r>
          </a:p>
        </p:txBody>
      </p:sp>
      <p:sp>
        <p:nvSpPr>
          <p:cNvPr id="104" name="Rectangle 22"/>
          <p:cNvSpPr txBox="1"/>
          <p:nvPr/>
        </p:nvSpPr>
        <p:spPr>
          <a:xfrm>
            <a:off x="11905596" y="18560258"/>
            <a:ext cx="9828584" cy="26872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66814" tIns="166814" rIns="166814" bIns="166814">
            <a:spAutoFit/>
          </a:bodyPr>
          <a:lstStyle/>
          <a:p>
            <a:pPr defTabSz="841543">
              <a:spcBef>
                <a:spcPts val="1000"/>
              </a:spcBef>
              <a:defRPr sz="4400" b="1"/>
            </a:pPr>
            <a:r>
              <a:rPr sz="4401"/>
              <a:t>Results</a:t>
            </a:r>
          </a:p>
          <a:p>
            <a:pPr defTabSz="841543">
              <a:spcBef>
                <a:spcPts val="800"/>
              </a:spcBef>
              <a:defRPr sz="3400"/>
            </a:pPr>
            <a:r>
              <a:rPr sz="3401"/>
              <a:t>Use charts or graphs to illustrate results. If you’re wondering, the image below is a four-dimensional Venn diagram.</a:t>
            </a:r>
          </a:p>
        </p:txBody>
      </p:sp>
      <p:sp>
        <p:nvSpPr>
          <p:cNvPr id="105" name="Text Box 24"/>
          <p:cNvSpPr txBox="1"/>
          <p:nvPr/>
        </p:nvSpPr>
        <p:spPr>
          <a:xfrm>
            <a:off x="12093148" y="29971068"/>
            <a:ext cx="9575400" cy="353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741" tIns="66741" rIns="66741" bIns="66741">
            <a:spAutoFit/>
          </a:bodyPr>
          <a:lstStyle/>
          <a:p>
            <a:pPr defTabSz="841543">
              <a:spcBef>
                <a:spcPts val="1000"/>
              </a:spcBef>
              <a:defRPr sz="4400" b="1"/>
            </a:pPr>
            <a:r>
              <a:rPr sz="4401" dirty="0"/>
              <a:t>Tip:</a:t>
            </a:r>
            <a:endParaRPr sz="11402" dirty="0"/>
          </a:p>
          <a:p>
            <a:pPr defTabSz="841543">
              <a:spcBef>
                <a:spcPts val="800"/>
              </a:spcBef>
              <a:defRPr sz="3400"/>
            </a:pPr>
            <a:r>
              <a:rPr sz="3401" dirty="0"/>
              <a:t>If a poster is to be read vertically and at a distance, the letters should be centimeter high and use a sans-serif font. Left aligned text is most easily read. Max 45 keystrokes per line and 4-6 lines per </a:t>
            </a:r>
            <a:r>
              <a:rPr sz="3401" dirty="0" err="1"/>
              <a:t>parapgraph</a:t>
            </a:r>
            <a:r>
              <a:rPr sz="3401" dirty="0"/>
              <a:t>.</a:t>
            </a:r>
          </a:p>
        </p:txBody>
      </p:sp>
      <p:sp>
        <p:nvSpPr>
          <p:cNvPr id="106" name="Text Box 26"/>
          <p:cNvSpPr txBox="1"/>
          <p:nvPr/>
        </p:nvSpPr>
        <p:spPr>
          <a:xfrm>
            <a:off x="622574" y="16425165"/>
            <a:ext cx="8334446" cy="1199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66814" tIns="166814" rIns="166814" bIns="166814">
            <a:spAutoFit/>
          </a:bodyPr>
          <a:lstStyle>
            <a:lvl1pPr defTabSz="841375">
              <a:spcBef>
                <a:spcPts val="600"/>
              </a:spcBef>
              <a:defRPr sz="2800">
                <a:solidFill>
                  <a:schemeClr val="accent3">
                    <a:lumOff val="44000"/>
                  </a:schemeClr>
                </a:solidFill>
              </a:defRPr>
            </a:lvl1pPr>
          </a:lstStyle>
          <a:p>
            <a:r>
              <a:rPr sz="2801"/>
              <a:t>Use images! A picture, says more than 1000 words. (Image caption text: 28 pt regular)</a:t>
            </a:r>
          </a:p>
        </p:txBody>
      </p:sp>
      <p:sp>
        <p:nvSpPr>
          <p:cNvPr id="107" name="Rectangle 31"/>
          <p:cNvSpPr txBox="1"/>
          <p:nvPr/>
        </p:nvSpPr>
        <p:spPr>
          <a:xfrm>
            <a:off x="933938" y="35075082"/>
            <a:ext cx="9421797" cy="119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66869" tIns="166869" rIns="166869" bIns="166869">
            <a:spAutoFit/>
          </a:bodyPr>
          <a:lstStyle>
            <a:lvl1pPr defTabSz="3248025">
              <a:defRPr sz="2800"/>
            </a:lvl1pPr>
          </a:lstStyle>
          <a:p>
            <a:r>
              <a:rPr sz="2801"/>
              <a:t>Always write explanatory captions. 28pt regular (the image above shows flow cytometry).</a:t>
            </a:r>
          </a:p>
        </p:txBody>
      </p:sp>
      <p:sp>
        <p:nvSpPr>
          <p:cNvPr id="108" name="Text Box 34"/>
          <p:cNvSpPr txBox="1"/>
          <p:nvPr/>
        </p:nvSpPr>
        <p:spPr>
          <a:xfrm>
            <a:off x="11881264" y="34079912"/>
            <a:ext cx="10109187" cy="19821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723" tIns="66723" rIns="66723" bIns="66723">
            <a:spAutoFit/>
          </a:bodyPr>
          <a:lstStyle>
            <a:lvl1pPr defTabSz="841375">
              <a:spcBef>
                <a:spcPts val="900"/>
              </a:spcBef>
              <a:defRPr sz="4000"/>
            </a:lvl1pPr>
          </a:lstStyle>
          <a:p>
            <a:r>
              <a:rPr sz="4001"/>
              <a:t>Finish with a hint of what's going on in your future research. Please do add a photo of yourself.</a:t>
            </a:r>
          </a:p>
        </p:txBody>
      </p:sp>
      <p:sp>
        <p:nvSpPr>
          <p:cNvPr id="109" name="Rectangle 37"/>
          <p:cNvSpPr txBox="1"/>
          <p:nvPr/>
        </p:nvSpPr>
        <p:spPr>
          <a:xfrm>
            <a:off x="376462" y="37410373"/>
            <a:ext cx="6398900" cy="23440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33742" tIns="333742" rIns="333742" bIns="333742">
            <a:spAutoFit/>
          </a:bodyPr>
          <a:lstStyle/>
          <a:p>
            <a:pPr defTabSz="654181">
              <a:spcBef>
                <a:spcPts val="500"/>
              </a:spcBef>
              <a:defRPr sz="2400" b="1"/>
            </a:pPr>
            <a:r>
              <a:rPr sz="2400"/>
              <a:t>Hospital/University (24 pt bold)</a:t>
            </a:r>
            <a:endParaRPr sz="11402"/>
          </a:p>
          <a:p>
            <a:pPr defTabSz="654181">
              <a:spcBef>
                <a:spcPts val="500"/>
              </a:spcBef>
              <a:defRPr sz="2400"/>
            </a:pPr>
            <a:r>
              <a:rPr sz="2400"/>
              <a:t>Name Surname</a:t>
            </a:r>
            <a:endParaRPr sz="11402"/>
          </a:p>
          <a:p>
            <a:pPr defTabSz="654181">
              <a:spcBef>
                <a:spcPts val="500"/>
              </a:spcBef>
              <a:defRPr sz="2400"/>
            </a:pPr>
            <a:r>
              <a:rPr sz="2400"/>
              <a:t>Title • Department</a:t>
            </a:r>
          </a:p>
          <a:p>
            <a:pPr defTabSz="654181">
              <a:spcBef>
                <a:spcPts val="500"/>
              </a:spcBef>
              <a:defRPr sz="2400"/>
            </a:pPr>
            <a:r>
              <a:rPr sz="2400"/>
              <a:t>Visitor address • Postal address</a:t>
            </a:r>
          </a:p>
        </p:txBody>
      </p:sp>
      <p:sp>
        <p:nvSpPr>
          <p:cNvPr id="110" name="Rectangle 38"/>
          <p:cNvSpPr txBox="1"/>
          <p:nvPr/>
        </p:nvSpPr>
        <p:spPr>
          <a:xfrm>
            <a:off x="5691773" y="37723882"/>
            <a:ext cx="5946180" cy="1325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910" tIns="66910" rIns="66910" bIns="66910">
            <a:spAutoFit/>
          </a:bodyPr>
          <a:lstStyle/>
          <a:p>
            <a:pPr defTabSz="654181">
              <a:spcBef>
                <a:spcPts val="500"/>
              </a:spcBef>
              <a:defRPr sz="2300"/>
            </a:pPr>
            <a:r>
              <a:rPr sz="2300"/>
              <a:t>E-mail: name@domain.com  	 </a:t>
            </a:r>
            <a:endParaRPr sz="11402"/>
          </a:p>
          <a:p>
            <a:pPr defTabSz="654181">
              <a:spcBef>
                <a:spcPts val="500"/>
              </a:spcBef>
              <a:defRPr sz="2300"/>
            </a:pPr>
            <a:r>
              <a:rPr sz="2300"/>
              <a:t>Phone: xxx-xxx xx xx, Fax: xxx-xxx xx xx </a:t>
            </a:r>
            <a:endParaRPr sz="11402"/>
          </a:p>
          <a:p>
            <a:pPr defTabSz="654181">
              <a:spcBef>
                <a:spcPts val="500"/>
              </a:spcBef>
              <a:defRPr sz="2300"/>
            </a:pPr>
            <a:r>
              <a:rPr sz="2300"/>
              <a:t>Web: </a:t>
            </a:r>
            <a:r>
              <a:rPr sz="2300" i="1"/>
              <a:t>www.domain.com</a:t>
            </a:r>
          </a:p>
        </p:txBody>
      </p:sp>
      <p:sp>
        <p:nvSpPr>
          <p:cNvPr id="111" name="Rektangel 29"/>
          <p:cNvSpPr/>
          <p:nvPr/>
        </p:nvSpPr>
        <p:spPr>
          <a:xfrm>
            <a:off x="16252597" y="36853932"/>
            <a:ext cx="5762187" cy="2880498"/>
          </a:xfrm>
          <a:prstGeom prst="rect">
            <a:avLst/>
          </a:prstGeom>
          <a:solidFill>
            <a:schemeClr val="accent1"/>
          </a:solidFill>
          <a:ln>
            <a:solidFill>
              <a:srgbClr val="000000"/>
            </a:solidFill>
          </a:ln>
        </p:spPr>
        <p:txBody>
          <a:bodyPr lIns="45728" rIns="45728"/>
          <a:lstStyle/>
          <a:p>
            <a:pPr defTabSz="3497961">
              <a:defRPr sz="6900"/>
            </a:pPr>
            <a:endParaRPr sz="6901"/>
          </a:p>
        </p:txBody>
      </p:sp>
      <p:sp>
        <p:nvSpPr>
          <p:cNvPr id="112" name="Rectangle 38"/>
          <p:cNvSpPr txBox="1"/>
          <p:nvPr/>
        </p:nvSpPr>
        <p:spPr>
          <a:xfrm>
            <a:off x="16827310" y="37630036"/>
            <a:ext cx="4290089" cy="11204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6910" tIns="66910" rIns="66910" bIns="66910">
            <a:spAutoFit/>
          </a:bodyPr>
          <a:lstStyle>
            <a:lvl1pPr algn="ctr" defTabSz="654050">
              <a:spcBef>
                <a:spcPts val="700"/>
              </a:spcBef>
              <a:defRPr sz="3200" b="1"/>
            </a:lvl1pPr>
          </a:lstStyle>
          <a:p>
            <a:r>
              <a:rPr sz="3201"/>
              <a:t>Logo Hospital/University</a:t>
            </a:r>
          </a:p>
        </p:txBody>
      </p:sp>
      <p:pic>
        <p:nvPicPr>
          <p:cNvPr id="113" name="Bildobjekt 29" descr="Bildobjekt 29"/>
          <p:cNvPicPr>
            <a:picLocks noChangeAspect="1"/>
          </p:cNvPicPr>
          <p:nvPr/>
        </p:nvPicPr>
        <p:blipFill>
          <a:blip r:embed="rId2"/>
          <a:stretch>
            <a:fillRect/>
          </a:stretch>
        </p:blipFill>
        <p:spPr>
          <a:xfrm>
            <a:off x="470758" y="29865574"/>
            <a:ext cx="5114357" cy="5176282"/>
          </a:xfrm>
          <a:prstGeom prst="rect">
            <a:avLst/>
          </a:prstGeom>
          <a:ln w="12700">
            <a:miter lim="400000"/>
          </a:ln>
        </p:spPr>
      </p:pic>
      <p:grpSp>
        <p:nvGrpSpPr>
          <p:cNvPr id="116" name="Rektangel 30"/>
          <p:cNvGrpSpPr/>
          <p:nvPr/>
        </p:nvGrpSpPr>
        <p:grpSpPr>
          <a:xfrm>
            <a:off x="12958337" y="36853935"/>
            <a:ext cx="2720901" cy="2880499"/>
            <a:chOff x="-1" y="-1"/>
            <a:chExt cx="2720358" cy="2879924"/>
          </a:xfrm>
        </p:grpSpPr>
        <p:sp>
          <p:nvSpPr>
            <p:cNvPr id="114" name="Obdélník"/>
            <p:cNvSpPr/>
            <p:nvPr/>
          </p:nvSpPr>
          <p:spPr>
            <a:xfrm>
              <a:off x="-1" y="-1"/>
              <a:ext cx="2720358" cy="2879924"/>
            </a:xfrm>
            <a:prstGeom prst="rect">
              <a:avLst/>
            </a:prstGeom>
            <a:solidFill>
              <a:schemeClr val="accent1"/>
            </a:solidFill>
            <a:ln w="9525" cap="flat">
              <a:solidFill>
                <a:srgbClr val="000000"/>
              </a:solidFill>
              <a:prstDash val="solid"/>
              <a:round/>
            </a:ln>
            <a:effectLst/>
          </p:spPr>
          <p:txBody>
            <a:bodyPr wrap="square" lIns="45728" tIns="45728" rIns="45728" bIns="45728" numCol="1" anchor="ctr">
              <a:noAutofit/>
            </a:bodyPr>
            <a:lstStyle/>
            <a:p>
              <a:pPr algn="ctr" defTabSz="3497961"/>
              <a:endParaRPr sz="6402"/>
            </a:p>
          </p:txBody>
        </p:sp>
        <p:sp>
          <p:nvSpPr>
            <p:cNvPr id="115" name="Authors` Photo"/>
            <p:cNvSpPr txBox="1"/>
            <p:nvPr/>
          </p:nvSpPr>
          <p:spPr>
            <a:xfrm rot="5400000">
              <a:off x="-29301" y="470338"/>
              <a:ext cx="2778958" cy="19392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28" tIns="45728" rIns="45728" bIns="45728" numCol="1" anchor="ctr">
              <a:spAutoFit/>
            </a:bodyPr>
            <a:lstStyle/>
            <a:p>
              <a:pPr algn="ctr" defTabSz="3497961">
                <a:defRPr sz="6000"/>
              </a:pPr>
              <a:r>
                <a:rPr sz="6001"/>
                <a:t>Authors` Photo</a:t>
              </a:r>
            </a:p>
          </p:txBody>
        </p:sp>
      </p:grpSp>
      <p:pic>
        <p:nvPicPr>
          <p:cNvPr id="117" name="Picture 2" descr="Picture 2"/>
          <p:cNvPicPr>
            <a:picLocks noChangeAspect="1"/>
          </p:cNvPicPr>
          <p:nvPr/>
        </p:nvPicPr>
        <p:blipFill>
          <a:blip r:embed="rId3"/>
          <a:stretch>
            <a:fillRect/>
          </a:stretch>
        </p:blipFill>
        <p:spPr>
          <a:xfrm>
            <a:off x="12012071" y="21452157"/>
            <a:ext cx="3878203" cy="3878202"/>
          </a:xfrm>
          <a:prstGeom prst="rect">
            <a:avLst/>
          </a:prstGeom>
          <a:ln w="3175">
            <a:solidFill>
              <a:srgbClr val="000000"/>
            </a:solidFill>
            <a:miter/>
          </a:ln>
        </p:spPr>
      </p:pic>
      <p:pic>
        <p:nvPicPr>
          <p:cNvPr id="118" name="Picture 30" descr="Picture 30"/>
          <p:cNvPicPr>
            <a:picLocks noChangeAspect="1"/>
          </p:cNvPicPr>
          <p:nvPr/>
        </p:nvPicPr>
        <p:blipFill>
          <a:blip r:embed="rId4"/>
          <a:stretch>
            <a:fillRect/>
          </a:stretch>
        </p:blipFill>
        <p:spPr>
          <a:xfrm>
            <a:off x="1054459" y="9774076"/>
            <a:ext cx="6481467" cy="6481467"/>
          </a:xfrm>
          <a:prstGeom prst="rect">
            <a:avLst/>
          </a:prstGeom>
          <a:ln w="12700">
            <a:miter lim="400000"/>
          </a:ln>
        </p:spPr>
      </p:pic>
      <p:graphicFrame>
        <p:nvGraphicFramePr>
          <p:cNvPr id="119" name="Chart 35"/>
          <p:cNvGraphicFramePr/>
          <p:nvPr/>
        </p:nvGraphicFramePr>
        <p:xfrm>
          <a:off x="12093147" y="25939307"/>
          <a:ext cx="9251049" cy="395935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0" name="Table 38"/>
          <p:cNvGraphicFramePr/>
          <p:nvPr/>
        </p:nvGraphicFramePr>
        <p:xfrm>
          <a:off x="5958251" y="29856101"/>
          <a:ext cx="4483380" cy="5197280"/>
        </p:xfrm>
        <a:graphic>
          <a:graphicData uri="http://schemas.openxmlformats.org/drawingml/2006/table">
            <a:tbl>
              <a:tblPr firstRow="1">
                <a:tableStyleId>{4C3C2611-4C71-4FC5-86AE-919BDF0F9419}</a:tableStyleId>
              </a:tblPr>
              <a:tblGrid>
                <a:gridCol w="896676">
                  <a:extLst>
                    <a:ext uri="{9D8B030D-6E8A-4147-A177-3AD203B41FA5}">
                      <a16:colId xmlns:a16="http://schemas.microsoft.com/office/drawing/2014/main" val="20000"/>
                    </a:ext>
                  </a:extLst>
                </a:gridCol>
                <a:gridCol w="896676">
                  <a:extLst>
                    <a:ext uri="{9D8B030D-6E8A-4147-A177-3AD203B41FA5}">
                      <a16:colId xmlns:a16="http://schemas.microsoft.com/office/drawing/2014/main" val="20001"/>
                    </a:ext>
                  </a:extLst>
                </a:gridCol>
                <a:gridCol w="896676">
                  <a:extLst>
                    <a:ext uri="{9D8B030D-6E8A-4147-A177-3AD203B41FA5}">
                      <a16:colId xmlns:a16="http://schemas.microsoft.com/office/drawing/2014/main" val="20002"/>
                    </a:ext>
                  </a:extLst>
                </a:gridCol>
                <a:gridCol w="896676">
                  <a:extLst>
                    <a:ext uri="{9D8B030D-6E8A-4147-A177-3AD203B41FA5}">
                      <a16:colId xmlns:a16="http://schemas.microsoft.com/office/drawing/2014/main" val="20003"/>
                    </a:ext>
                  </a:extLst>
                </a:gridCol>
                <a:gridCol w="896676">
                  <a:extLst>
                    <a:ext uri="{9D8B030D-6E8A-4147-A177-3AD203B41FA5}">
                      <a16:colId xmlns:a16="http://schemas.microsoft.com/office/drawing/2014/main" val="20004"/>
                    </a:ext>
                  </a:extLst>
                </a:gridCol>
              </a:tblGrid>
              <a:tr h="519728">
                <a:tc>
                  <a:txBody>
                    <a:bodyPr/>
                    <a:lstStyle/>
                    <a:p>
                      <a:pPr defTabSz="849596">
                        <a:defRPr sz="2800">
                          <a:solidFill>
                            <a:srgbClr val="000000"/>
                          </a:solidFill>
                          <a:latin typeface="Calibri"/>
                          <a:ea typeface="Calibri"/>
                          <a:cs typeface="Calibri"/>
                          <a:sym typeface="Calibri"/>
                        </a:defRPr>
                      </a:pPr>
                      <a:endParaRPr sz="2800"/>
                    </a:p>
                  </a:txBody>
                  <a:tcPr marL="46461" marR="46461" marT="46461" marB="46461" horzOverflow="overflow">
                    <a:solidFill>
                      <a:srgbClr val="A5A5A5"/>
                    </a:solidFill>
                  </a:tcPr>
                </a:tc>
                <a:tc>
                  <a:txBody>
                    <a:bodyPr/>
                    <a:lstStyle/>
                    <a:p>
                      <a:pPr defTabSz="849596">
                        <a:defRPr sz="2800">
                          <a:solidFill>
                            <a:srgbClr val="000000"/>
                          </a:solidFill>
                          <a:latin typeface="Calibri"/>
                          <a:ea typeface="Calibri"/>
                          <a:cs typeface="Calibri"/>
                          <a:sym typeface="Calibri"/>
                        </a:defRPr>
                      </a:pPr>
                      <a:endParaRPr sz="2800"/>
                    </a:p>
                  </a:txBody>
                  <a:tcPr marL="46461" marR="46461" marT="46461" marB="46461" horzOverflow="overflow">
                    <a:solidFill>
                      <a:srgbClr val="A5A5A5"/>
                    </a:solidFill>
                  </a:tcPr>
                </a:tc>
                <a:tc>
                  <a:txBody>
                    <a:bodyPr/>
                    <a:lstStyle/>
                    <a:p>
                      <a:pPr defTabSz="849596">
                        <a:defRPr sz="2800">
                          <a:solidFill>
                            <a:srgbClr val="000000"/>
                          </a:solidFill>
                          <a:latin typeface="Calibri"/>
                          <a:ea typeface="Calibri"/>
                          <a:cs typeface="Calibri"/>
                          <a:sym typeface="Calibri"/>
                        </a:defRPr>
                      </a:pPr>
                      <a:endParaRPr sz="2800"/>
                    </a:p>
                  </a:txBody>
                  <a:tcPr marL="46461" marR="46461" marT="46461" marB="46461" horzOverflow="overflow">
                    <a:solidFill>
                      <a:srgbClr val="A5A5A5"/>
                    </a:solidFill>
                  </a:tcPr>
                </a:tc>
                <a:tc>
                  <a:txBody>
                    <a:bodyPr/>
                    <a:lstStyle/>
                    <a:p>
                      <a:pPr defTabSz="849596">
                        <a:defRPr sz="2800">
                          <a:solidFill>
                            <a:srgbClr val="000000"/>
                          </a:solidFill>
                          <a:latin typeface="Calibri"/>
                          <a:ea typeface="Calibri"/>
                          <a:cs typeface="Calibri"/>
                          <a:sym typeface="Calibri"/>
                        </a:defRPr>
                      </a:pPr>
                      <a:endParaRPr sz="2800"/>
                    </a:p>
                  </a:txBody>
                  <a:tcPr marL="46461" marR="46461" marT="46461" marB="46461" horzOverflow="overflow">
                    <a:solidFill>
                      <a:srgbClr val="A5A5A5"/>
                    </a:solidFill>
                  </a:tcPr>
                </a:tc>
                <a:tc>
                  <a:txBody>
                    <a:bodyPr/>
                    <a:lstStyle/>
                    <a:p>
                      <a:pPr defTabSz="849596">
                        <a:defRPr sz="2800">
                          <a:solidFill>
                            <a:srgbClr val="000000"/>
                          </a:solidFill>
                          <a:latin typeface="Calibri"/>
                          <a:ea typeface="Calibri"/>
                          <a:cs typeface="Calibri"/>
                          <a:sym typeface="Calibri"/>
                        </a:defRPr>
                      </a:pPr>
                      <a:endParaRPr sz="2800"/>
                    </a:p>
                  </a:txBody>
                  <a:tcPr marL="46461" marR="46461" marT="46461" marB="46461" horzOverflow="overflow">
                    <a:solidFill>
                      <a:srgbClr val="A5A5A5"/>
                    </a:solidFill>
                  </a:tcPr>
                </a:tc>
                <a:extLst>
                  <a:ext uri="{0D108BD9-81ED-4DB2-BD59-A6C34878D82A}">
                    <a16:rowId xmlns:a16="http://schemas.microsoft.com/office/drawing/2014/main" val="10000"/>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extLst>
                  <a:ext uri="{0D108BD9-81ED-4DB2-BD59-A6C34878D82A}">
                    <a16:rowId xmlns:a16="http://schemas.microsoft.com/office/drawing/2014/main" val="10001"/>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dirty="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extLst>
                  <a:ext uri="{0D108BD9-81ED-4DB2-BD59-A6C34878D82A}">
                    <a16:rowId xmlns:a16="http://schemas.microsoft.com/office/drawing/2014/main" val="10002"/>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dirty="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extLst>
                  <a:ext uri="{0D108BD9-81ED-4DB2-BD59-A6C34878D82A}">
                    <a16:rowId xmlns:a16="http://schemas.microsoft.com/office/drawing/2014/main" val="10003"/>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extLst>
                  <a:ext uri="{0D108BD9-81ED-4DB2-BD59-A6C34878D82A}">
                    <a16:rowId xmlns:a16="http://schemas.microsoft.com/office/drawing/2014/main" val="10004"/>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extLst>
                  <a:ext uri="{0D108BD9-81ED-4DB2-BD59-A6C34878D82A}">
                    <a16:rowId xmlns:a16="http://schemas.microsoft.com/office/drawing/2014/main" val="10005"/>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extLst>
                  <a:ext uri="{0D108BD9-81ED-4DB2-BD59-A6C34878D82A}">
                    <a16:rowId xmlns:a16="http://schemas.microsoft.com/office/drawing/2014/main" val="10006"/>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extLst>
                  <a:ext uri="{0D108BD9-81ED-4DB2-BD59-A6C34878D82A}">
                    <a16:rowId xmlns:a16="http://schemas.microsoft.com/office/drawing/2014/main" val="10007"/>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F0F0F0"/>
                    </a:solidFill>
                  </a:tcPr>
                </a:tc>
                <a:extLst>
                  <a:ext uri="{0D108BD9-81ED-4DB2-BD59-A6C34878D82A}">
                    <a16:rowId xmlns:a16="http://schemas.microsoft.com/office/drawing/2014/main" val="10008"/>
                  </a:ext>
                </a:extLst>
              </a:tr>
              <a:tr h="519728">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a:p>
                  </a:txBody>
                  <a:tcPr marL="46461" marR="46461" marT="46461" marB="46461" horzOverflow="overflow">
                    <a:solidFill>
                      <a:srgbClr val="E0E0E0"/>
                    </a:solidFill>
                  </a:tcPr>
                </a:tc>
                <a:tc>
                  <a:txBody>
                    <a:bodyPr/>
                    <a:lstStyle/>
                    <a:p>
                      <a:pPr defTabSz="849596">
                        <a:defRPr sz="2800">
                          <a:latin typeface="Calibri"/>
                          <a:ea typeface="Calibri"/>
                          <a:cs typeface="Calibri"/>
                          <a:sym typeface="Calibri"/>
                        </a:defRPr>
                      </a:pPr>
                      <a:endParaRPr sz="2800" dirty="0"/>
                    </a:p>
                  </a:txBody>
                  <a:tcPr marL="46461" marR="46461" marT="46461" marB="46461" horzOverflow="overflow">
                    <a:solidFill>
                      <a:srgbClr val="E0E0E0"/>
                    </a:solidFill>
                  </a:tcPr>
                </a:tc>
                <a:extLst>
                  <a:ext uri="{0D108BD9-81ED-4DB2-BD59-A6C34878D82A}">
                    <a16:rowId xmlns:a16="http://schemas.microsoft.com/office/drawing/2014/main" val="10009"/>
                  </a:ext>
                </a:extLst>
              </a:tr>
            </a:tbl>
          </a:graphicData>
        </a:graphic>
      </p:graphicFrame>
      <p:pic>
        <p:nvPicPr>
          <p:cNvPr id="121" name="WFNS_hlavicka_ePoster.jpg" descr="WFNS_hlavicka_ePoster.jpg"/>
          <p:cNvPicPr>
            <a:picLocks noChangeAspect="1"/>
          </p:cNvPicPr>
          <p:nvPr/>
        </p:nvPicPr>
        <p:blipFill>
          <a:blip r:embed="rId6"/>
          <a:srcRect b="658"/>
          <a:stretch>
            <a:fillRect/>
          </a:stretch>
        </p:blipFill>
        <p:spPr>
          <a:xfrm>
            <a:off x="-3027" y="-7406"/>
            <a:ext cx="22416791" cy="3125812"/>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Standardformgivning">
  <a:themeElements>
    <a:clrScheme name="Standardformgivning">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formgivning">
      <a:majorFont>
        <a:latin typeface="Arial"/>
        <a:ea typeface="Arial"/>
        <a:cs typeface="Arial"/>
      </a:majorFont>
      <a:minorFont>
        <a:latin typeface="Helvetica"/>
        <a:ea typeface="Helvetica"/>
        <a:cs typeface="Helvetica"/>
      </a:minorFont>
    </a:fontScheme>
    <a:fmtScheme name="Standard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6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6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andardformgivning">
  <a:themeElements>
    <a:clrScheme name="Standardformgivning">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formgivning">
      <a:majorFont>
        <a:latin typeface="Arial"/>
        <a:ea typeface="Arial"/>
        <a:cs typeface="Arial"/>
      </a:majorFont>
      <a:minorFont>
        <a:latin typeface="Helvetica"/>
        <a:ea typeface="Helvetica"/>
        <a:cs typeface="Helvetica"/>
      </a:minorFont>
    </a:fontScheme>
    <a:fmtScheme name="Standard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6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6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493</Words>
  <Application>Microsoft Office PowerPoint</Application>
  <PresentationFormat>Vlastní</PresentationFormat>
  <Paragraphs>37</Paragraphs>
  <Slides>1</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vt:i4>
      </vt:variant>
    </vt:vector>
  </HeadingPairs>
  <TitlesOfParts>
    <vt:vector size="4" baseType="lpstr">
      <vt:lpstr>Arial</vt:lpstr>
      <vt:lpstr>Calibri</vt:lpstr>
      <vt:lpstr>Standardformgivning</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Rajtora Matyas</cp:lastModifiedBy>
  <cp:revision>4</cp:revision>
  <dcterms:modified xsi:type="dcterms:W3CDTF">2025-10-21T13:39:06Z</dcterms:modified>
</cp:coreProperties>
</file>